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78" r:id="rId5"/>
    <p:sldId id="262" r:id="rId6"/>
    <p:sldId id="268" r:id="rId7"/>
    <p:sldId id="269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B9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046655-5F34-4541-AF2C-CE88B4B15EF4}" v="15" dt="2023-12-07T14:14:32.3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menico Spinnato" userId="e1d6e099-e9ce-419d-85c4-978ff97b1851" providerId="ADAL" clId="{CC712D78-8AB8-4260-9AC7-28FB13A9886E}"/>
    <pc:docChg chg="custSel modSld">
      <pc:chgData name="Domenico Spinnato" userId="e1d6e099-e9ce-419d-85c4-978ff97b1851" providerId="ADAL" clId="{CC712D78-8AB8-4260-9AC7-28FB13A9886E}" dt="2022-12-20T15:58:56.575" v="3" actId="1076"/>
      <pc:docMkLst>
        <pc:docMk/>
      </pc:docMkLst>
      <pc:sldChg chg="addSp delSp modSp mod">
        <pc:chgData name="Domenico Spinnato" userId="e1d6e099-e9ce-419d-85c4-978ff97b1851" providerId="ADAL" clId="{CC712D78-8AB8-4260-9AC7-28FB13A9886E}" dt="2022-12-20T15:58:56.575" v="3" actId="1076"/>
        <pc:sldMkLst>
          <pc:docMk/>
          <pc:sldMk cId="278973397" sldId="257"/>
        </pc:sldMkLst>
        <pc:spChg chg="del">
          <ac:chgData name="Domenico Spinnato" userId="e1d6e099-e9ce-419d-85c4-978ff97b1851" providerId="ADAL" clId="{CC712D78-8AB8-4260-9AC7-28FB13A9886E}" dt="2022-12-20T15:58:53.139" v="2" actId="478"/>
          <ac:spMkLst>
            <pc:docMk/>
            <pc:sldMk cId="278973397" sldId="257"/>
            <ac:spMk id="2" creationId="{00000000-0000-0000-0000-000000000000}"/>
          </ac:spMkLst>
        </pc:spChg>
        <pc:spChg chg="add mod">
          <ac:chgData name="Domenico Spinnato" userId="e1d6e099-e9ce-419d-85c4-978ff97b1851" providerId="ADAL" clId="{CC712D78-8AB8-4260-9AC7-28FB13A9886E}" dt="2022-12-20T15:58:56.575" v="3" actId="1076"/>
          <ac:spMkLst>
            <pc:docMk/>
            <pc:sldMk cId="278973397" sldId="257"/>
            <ac:spMk id="3" creationId="{E4B222D5-F695-B724-8A02-B3C8E1E2D88F}"/>
          </ac:spMkLst>
        </pc:spChg>
        <pc:spChg chg="del">
          <ac:chgData name="Domenico Spinnato" userId="e1d6e099-e9ce-419d-85c4-978ff97b1851" providerId="ADAL" clId="{CC712D78-8AB8-4260-9AC7-28FB13A9886E}" dt="2022-12-20T15:58:49.459" v="0" actId="478"/>
          <ac:spMkLst>
            <pc:docMk/>
            <pc:sldMk cId="278973397" sldId="257"/>
            <ac:spMk id="4" creationId="{B06F4105-9BEC-4720-9279-A99A15D56B29}"/>
          </ac:spMkLst>
        </pc:spChg>
      </pc:sldChg>
    </pc:docChg>
  </pc:docChgLst>
  <pc:docChgLst>
    <pc:chgData name="Domenico Spinnato" userId="e1d6e099-e9ce-419d-85c4-978ff97b1851" providerId="ADAL" clId="{844C255F-C67C-4AF1-9D2A-75681F503BBA}"/>
    <pc:docChg chg="undo custSel addSld delSld modSld sldOrd">
      <pc:chgData name="Domenico Spinnato" userId="e1d6e099-e9ce-419d-85c4-978ff97b1851" providerId="ADAL" clId="{844C255F-C67C-4AF1-9D2A-75681F503BBA}" dt="2023-06-21T09:54:49.262" v="1409" actId="20577"/>
      <pc:docMkLst>
        <pc:docMk/>
      </pc:docMkLst>
      <pc:sldChg chg="addSp delSp add del setBg delDesignElem">
        <pc:chgData name="Domenico Spinnato" userId="e1d6e099-e9ce-419d-85c4-978ff97b1851" providerId="ADAL" clId="{844C255F-C67C-4AF1-9D2A-75681F503BBA}" dt="2023-06-21T09:03:43.022" v="62"/>
        <pc:sldMkLst>
          <pc:docMk/>
          <pc:sldMk cId="3094084552" sldId="256"/>
        </pc:sldMkLst>
        <pc:spChg chg="add del">
          <ac:chgData name="Domenico Spinnato" userId="e1d6e099-e9ce-419d-85c4-978ff97b1851" providerId="ADAL" clId="{844C255F-C67C-4AF1-9D2A-75681F503BBA}" dt="2023-06-21T09:03:43.022" v="62"/>
          <ac:spMkLst>
            <pc:docMk/>
            <pc:sldMk cId="3094084552" sldId="256"/>
            <ac:spMk id="28" creationId="{C1DD1A8A-57D5-4A81-AD04-532B043C5611}"/>
          </ac:spMkLst>
        </pc:spChg>
        <pc:spChg chg="add del">
          <ac:chgData name="Domenico Spinnato" userId="e1d6e099-e9ce-419d-85c4-978ff97b1851" providerId="ADAL" clId="{844C255F-C67C-4AF1-9D2A-75681F503BBA}" dt="2023-06-21T09:03:43.022" v="62"/>
          <ac:spMkLst>
            <pc:docMk/>
            <pc:sldMk cId="3094084552" sldId="256"/>
            <ac:spMk id="29" creationId="{007891EC-4501-44ED-A8C8-B11B6DB767AB}"/>
          </ac:spMkLst>
        </pc:spChg>
      </pc:sldChg>
      <pc:sldChg chg="addSp modSp del mod">
        <pc:chgData name="Domenico Spinnato" userId="e1d6e099-e9ce-419d-85c4-978ff97b1851" providerId="ADAL" clId="{844C255F-C67C-4AF1-9D2A-75681F503BBA}" dt="2023-06-21T09:03:26.186" v="57" actId="47"/>
        <pc:sldMkLst>
          <pc:docMk/>
          <pc:sldMk cId="3866106889" sldId="256"/>
        </pc:sldMkLst>
        <pc:spChg chg="mod">
          <ac:chgData name="Domenico Spinnato" userId="e1d6e099-e9ce-419d-85c4-978ff97b1851" providerId="ADAL" clId="{844C255F-C67C-4AF1-9D2A-75681F503BBA}" dt="2023-06-21T09:02:03.277" v="51" actId="20577"/>
          <ac:spMkLst>
            <pc:docMk/>
            <pc:sldMk cId="3866106889" sldId="256"/>
            <ac:spMk id="4" creationId="{6D9A2A79-7236-457F-9C97-1D468D971E7D}"/>
          </ac:spMkLst>
        </pc:spChg>
        <pc:picChg chg="add mod">
          <ac:chgData name="Domenico Spinnato" userId="e1d6e099-e9ce-419d-85c4-978ff97b1851" providerId="ADAL" clId="{844C255F-C67C-4AF1-9D2A-75681F503BBA}" dt="2023-06-21T09:02:12.769" v="54" actId="1076"/>
          <ac:picMkLst>
            <pc:docMk/>
            <pc:sldMk cId="3866106889" sldId="256"/>
            <ac:picMk id="3" creationId="{EE4F8145-BA68-F203-A52D-B4E844EA1283}"/>
          </ac:picMkLst>
        </pc:picChg>
      </pc:sldChg>
      <pc:sldChg chg="del">
        <pc:chgData name="Domenico Spinnato" userId="e1d6e099-e9ce-419d-85c4-978ff97b1851" providerId="ADAL" clId="{844C255F-C67C-4AF1-9D2A-75681F503BBA}" dt="2023-06-21T09:03:28.431" v="58" actId="47"/>
        <pc:sldMkLst>
          <pc:docMk/>
          <pc:sldMk cId="278973397" sldId="257"/>
        </pc:sldMkLst>
      </pc:sldChg>
      <pc:sldChg chg="del">
        <pc:chgData name="Domenico Spinnato" userId="e1d6e099-e9ce-419d-85c4-978ff97b1851" providerId="ADAL" clId="{844C255F-C67C-4AF1-9D2A-75681F503BBA}" dt="2023-06-21T09:03:29.780" v="59" actId="47"/>
        <pc:sldMkLst>
          <pc:docMk/>
          <pc:sldMk cId="4083306912" sldId="261"/>
        </pc:sldMkLst>
      </pc:sldChg>
      <pc:sldChg chg="modSp mod">
        <pc:chgData name="Domenico Spinnato" userId="e1d6e099-e9ce-419d-85c4-978ff97b1851" providerId="ADAL" clId="{844C255F-C67C-4AF1-9D2A-75681F503BBA}" dt="2023-06-21T09:40:08.145" v="901" actId="20577"/>
        <pc:sldMkLst>
          <pc:docMk/>
          <pc:sldMk cId="3015940055" sldId="262"/>
        </pc:sldMkLst>
        <pc:spChg chg="mod">
          <ac:chgData name="Domenico Spinnato" userId="e1d6e099-e9ce-419d-85c4-978ff97b1851" providerId="ADAL" clId="{844C255F-C67C-4AF1-9D2A-75681F503BBA}" dt="2023-06-21T09:05:13.181" v="95" actId="20577"/>
          <ac:spMkLst>
            <pc:docMk/>
            <pc:sldMk cId="3015940055" sldId="262"/>
            <ac:spMk id="2" creationId="{00000000-0000-0000-0000-000000000000}"/>
          </ac:spMkLst>
        </pc:spChg>
        <pc:spChg chg="mod">
          <ac:chgData name="Domenico Spinnato" userId="e1d6e099-e9ce-419d-85c4-978ff97b1851" providerId="ADAL" clId="{844C255F-C67C-4AF1-9D2A-75681F503BBA}" dt="2023-06-21T09:40:08.145" v="901" actId="20577"/>
          <ac:spMkLst>
            <pc:docMk/>
            <pc:sldMk cId="3015940055" sldId="262"/>
            <ac:spMk id="4" creationId="{B06F4105-9BEC-4720-9279-A99A15D56B29}"/>
          </ac:spMkLst>
        </pc:spChg>
      </pc:sldChg>
      <pc:sldChg chg="del">
        <pc:chgData name="Domenico Spinnato" userId="e1d6e099-e9ce-419d-85c4-978ff97b1851" providerId="ADAL" clId="{844C255F-C67C-4AF1-9D2A-75681F503BBA}" dt="2023-06-21T09:05:09.569" v="89" actId="47"/>
        <pc:sldMkLst>
          <pc:docMk/>
          <pc:sldMk cId="3651965454" sldId="263"/>
        </pc:sldMkLst>
      </pc:sldChg>
      <pc:sldChg chg="addSp modSp mod ord modAnim">
        <pc:chgData name="Domenico Spinnato" userId="e1d6e099-e9ce-419d-85c4-978ff97b1851" providerId="ADAL" clId="{844C255F-C67C-4AF1-9D2A-75681F503BBA}" dt="2023-06-21T09:31:38.148" v="653"/>
        <pc:sldMkLst>
          <pc:docMk/>
          <pc:sldMk cId="180199286" sldId="264"/>
        </pc:sldMkLst>
        <pc:spChg chg="mod">
          <ac:chgData name="Domenico Spinnato" userId="e1d6e099-e9ce-419d-85c4-978ff97b1851" providerId="ADAL" clId="{844C255F-C67C-4AF1-9D2A-75681F503BBA}" dt="2023-06-21T09:05:07.211" v="88" actId="20577"/>
          <ac:spMkLst>
            <pc:docMk/>
            <pc:sldMk cId="180199286" sldId="264"/>
            <ac:spMk id="2" creationId="{00000000-0000-0000-0000-000000000000}"/>
          </ac:spMkLst>
        </pc:spChg>
        <pc:spChg chg="mod">
          <ac:chgData name="Domenico Spinnato" userId="e1d6e099-e9ce-419d-85c4-978ff97b1851" providerId="ADAL" clId="{844C255F-C67C-4AF1-9D2A-75681F503BBA}" dt="2023-06-21T09:31:21.552" v="649" actId="20577"/>
          <ac:spMkLst>
            <pc:docMk/>
            <pc:sldMk cId="180199286" sldId="264"/>
            <ac:spMk id="4" creationId="{B06F4105-9BEC-4720-9279-A99A15D56B29}"/>
          </ac:spMkLst>
        </pc:spChg>
        <pc:picChg chg="add mod">
          <ac:chgData name="Domenico Spinnato" userId="e1d6e099-e9ce-419d-85c4-978ff97b1851" providerId="ADAL" clId="{844C255F-C67C-4AF1-9D2A-75681F503BBA}" dt="2023-06-21T09:17:21.036" v="533" actId="14100"/>
          <ac:picMkLst>
            <pc:docMk/>
            <pc:sldMk cId="180199286" sldId="264"/>
            <ac:picMk id="3" creationId="{6B421342-7658-4BC0-1DAA-72652747CDDD}"/>
          </ac:picMkLst>
        </pc:picChg>
        <pc:picChg chg="add mod">
          <ac:chgData name="Domenico Spinnato" userId="e1d6e099-e9ce-419d-85c4-978ff97b1851" providerId="ADAL" clId="{844C255F-C67C-4AF1-9D2A-75681F503BBA}" dt="2023-06-21T09:18:05.465" v="582" actId="1076"/>
          <ac:picMkLst>
            <pc:docMk/>
            <pc:sldMk cId="180199286" sldId="264"/>
            <ac:picMk id="5" creationId="{26C65063-DA5D-F831-F9EE-D25F8EF32371}"/>
          </ac:picMkLst>
        </pc:picChg>
        <pc:picChg chg="add mod">
          <ac:chgData name="Domenico Spinnato" userId="e1d6e099-e9ce-419d-85c4-978ff97b1851" providerId="ADAL" clId="{844C255F-C67C-4AF1-9D2A-75681F503BBA}" dt="2023-06-21T09:31:18.303" v="646" actId="1076"/>
          <ac:picMkLst>
            <pc:docMk/>
            <pc:sldMk cId="180199286" sldId="264"/>
            <ac:picMk id="7" creationId="{D5A733A8-5621-0D95-E9F8-FFC08FE476CA}"/>
          </ac:picMkLst>
        </pc:picChg>
      </pc:sldChg>
      <pc:sldChg chg="del">
        <pc:chgData name="Domenico Spinnato" userId="e1d6e099-e9ce-419d-85c4-978ff97b1851" providerId="ADAL" clId="{844C255F-C67C-4AF1-9D2A-75681F503BBA}" dt="2023-06-21T09:27:09.746" v="591" actId="47"/>
        <pc:sldMkLst>
          <pc:docMk/>
          <pc:sldMk cId="3835631461" sldId="265"/>
        </pc:sldMkLst>
      </pc:sldChg>
      <pc:sldChg chg="del">
        <pc:chgData name="Domenico Spinnato" userId="e1d6e099-e9ce-419d-85c4-978ff97b1851" providerId="ADAL" clId="{844C255F-C67C-4AF1-9D2A-75681F503BBA}" dt="2023-06-21T09:27:09.746" v="591" actId="47"/>
        <pc:sldMkLst>
          <pc:docMk/>
          <pc:sldMk cId="1767481365" sldId="266"/>
        </pc:sldMkLst>
      </pc:sldChg>
      <pc:sldChg chg="del">
        <pc:chgData name="Domenico Spinnato" userId="e1d6e099-e9ce-419d-85c4-978ff97b1851" providerId="ADAL" clId="{844C255F-C67C-4AF1-9D2A-75681F503BBA}" dt="2023-06-21T09:27:05.515" v="590" actId="47"/>
        <pc:sldMkLst>
          <pc:docMk/>
          <pc:sldMk cId="3037846403" sldId="267"/>
        </pc:sldMkLst>
      </pc:sldChg>
      <pc:sldChg chg="modSp mod">
        <pc:chgData name="Domenico Spinnato" userId="e1d6e099-e9ce-419d-85c4-978ff97b1851" providerId="ADAL" clId="{844C255F-C67C-4AF1-9D2A-75681F503BBA}" dt="2023-06-21T09:08:14.441" v="243" actId="20577"/>
        <pc:sldMkLst>
          <pc:docMk/>
          <pc:sldMk cId="1870778660" sldId="268"/>
        </pc:sldMkLst>
        <pc:spChg chg="mod">
          <ac:chgData name="Domenico Spinnato" userId="e1d6e099-e9ce-419d-85c4-978ff97b1851" providerId="ADAL" clId="{844C255F-C67C-4AF1-9D2A-75681F503BBA}" dt="2023-06-21T09:08:08.756" v="240" actId="20577"/>
          <ac:spMkLst>
            <pc:docMk/>
            <pc:sldMk cId="1870778660" sldId="268"/>
            <ac:spMk id="2" creationId="{00000000-0000-0000-0000-000000000000}"/>
          </ac:spMkLst>
        </pc:spChg>
        <pc:spChg chg="mod">
          <ac:chgData name="Domenico Spinnato" userId="e1d6e099-e9ce-419d-85c4-978ff97b1851" providerId="ADAL" clId="{844C255F-C67C-4AF1-9D2A-75681F503BBA}" dt="2023-06-21T09:08:14.441" v="243" actId="20577"/>
          <ac:spMkLst>
            <pc:docMk/>
            <pc:sldMk cId="1870778660" sldId="268"/>
            <ac:spMk id="4" creationId="{B06F4105-9BEC-4720-9279-A99A15D56B29}"/>
          </ac:spMkLst>
        </pc:spChg>
      </pc:sldChg>
      <pc:sldChg chg="addSp delSp modSp mod ord modAnim">
        <pc:chgData name="Domenico Spinnato" userId="e1d6e099-e9ce-419d-85c4-978ff97b1851" providerId="ADAL" clId="{844C255F-C67C-4AF1-9D2A-75681F503BBA}" dt="2023-06-21T09:40:01.742" v="893" actId="20577"/>
        <pc:sldMkLst>
          <pc:docMk/>
          <pc:sldMk cId="3462114518" sldId="269"/>
        </pc:sldMkLst>
        <pc:spChg chg="mod">
          <ac:chgData name="Domenico Spinnato" userId="e1d6e099-e9ce-419d-85c4-978ff97b1851" providerId="ADAL" clId="{844C255F-C67C-4AF1-9D2A-75681F503BBA}" dt="2023-06-21T09:40:01.742" v="893" actId="20577"/>
          <ac:spMkLst>
            <pc:docMk/>
            <pc:sldMk cId="3462114518" sldId="269"/>
            <ac:spMk id="2" creationId="{00000000-0000-0000-0000-000000000000}"/>
          </ac:spMkLst>
        </pc:spChg>
        <pc:spChg chg="add del mod">
          <ac:chgData name="Domenico Spinnato" userId="e1d6e099-e9ce-419d-85c4-978ff97b1851" providerId="ADAL" clId="{844C255F-C67C-4AF1-9D2A-75681F503BBA}" dt="2023-06-21T09:14:50.933" v="488"/>
          <ac:spMkLst>
            <pc:docMk/>
            <pc:sldMk cId="3462114518" sldId="269"/>
            <ac:spMk id="3" creationId="{5555EA4F-521D-C2ED-B592-869547F599D1}"/>
          </ac:spMkLst>
        </pc:spChg>
        <pc:spChg chg="mod">
          <ac:chgData name="Domenico Spinnato" userId="e1d6e099-e9ce-419d-85c4-978ff97b1851" providerId="ADAL" clId="{844C255F-C67C-4AF1-9D2A-75681F503BBA}" dt="2023-06-21T09:15:12.929" v="499" actId="20577"/>
          <ac:spMkLst>
            <pc:docMk/>
            <pc:sldMk cId="3462114518" sldId="269"/>
            <ac:spMk id="4" creationId="{B06F4105-9BEC-4720-9279-A99A15D56B29}"/>
          </ac:spMkLst>
        </pc:spChg>
        <pc:spChg chg="add mod">
          <ac:chgData name="Domenico Spinnato" userId="e1d6e099-e9ce-419d-85c4-978ff97b1851" providerId="ADAL" clId="{844C255F-C67C-4AF1-9D2A-75681F503BBA}" dt="2023-06-21T09:15:58.914" v="524" actId="255"/>
          <ac:spMkLst>
            <pc:docMk/>
            <pc:sldMk cId="3462114518" sldId="269"/>
            <ac:spMk id="6" creationId="{A796885C-2D61-5A75-3820-A12931BC5B10}"/>
          </ac:spMkLst>
        </pc:spChg>
      </pc:sldChg>
      <pc:sldChg chg="addSp delSp modSp mod">
        <pc:chgData name="Domenico Spinnato" userId="e1d6e099-e9ce-419d-85c4-978ff97b1851" providerId="ADAL" clId="{844C255F-C67C-4AF1-9D2A-75681F503BBA}" dt="2023-06-21T09:27:00.480" v="589" actId="1076"/>
        <pc:sldMkLst>
          <pc:docMk/>
          <pc:sldMk cId="966589209" sldId="270"/>
        </pc:sldMkLst>
        <pc:spChg chg="del">
          <ac:chgData name="Domenico Spinnato" userId="e1d6e099-e9ce-419d-85c4-978ff97b1851" providerId="ADAL" clId="{844C255F-C67C-4AF1-9D2A-75681F503BBA}" dt="2023-06-21T09:26:47.740" v="585" actId="478"/>
          <ac:spMkLst>
            <pc:docMk/>
            <pc:sldMk cId="966589209" sldId="270"/>
            <ac:spMk id="2" creationId="{00000000-0000-0000-0000-000000000000}"/>
          </ac:spMkLst>
        </pc:spChg>
        <pc:spChg chg="del">
          <ac:chgData name="Domenico Spinnato" userId="e1d6e099-e9ce-419d-85c4-978ff97b1851" providerId="ADAL" clId="{844C255F-C67C-4AF1-9D2A-75681F503BBA}" dt="2023-06-21T09:26:38.103" v="583" actId="478"/>
          <ac:spMkLst>
            <pc:docMk/>
            <pc:sldMk cId="966589209" sldId="270"/>
            <ac:spMk id="4" creationId="{B06F4105-9BEC-4720-9279-A99A15D56B29}"/>
          </ac:spMkLst>
        </pc:spChg>
        <pc:picChg chg="add mod">
          <ac:chgData name="Domenico Spinnato" userId="e1d6e099-e9ce-419d-85c4-978ff97b1851" providerId="ADAL" clId="{844C255F-C67C-4AF1-9D2A-75681F503BBA}" dt="2023-06-21T09:27:00.480" v="589" actId="1076"/>
          <ac:picMkLst>
            <pc:docMk/>
            <pc:sldMk cId="966589209" sldId="270"/>
            <ac:picMk id="1026" creationId="{63DB67F2-999B-8182-94F2-C7F3B7F9E6C2}"/>
          </ac:picMkLst>
        </pc:picChg>
      </pc:sldChg>
      <pc:sldChg chg="del">
        <pc:chgData name="Domenico Spinnato" userId="e1d6e099-e9ce-419d-85c4-978ff97b1851" providerId="ADAL" clId="{844C255F-C67C-4AF1-9D2A-75681F503BBA}" dt="2023-06-21T09:27:12.935" v="592" actId="47"/>
        <pc:sldMkLst>
          <pc:docMk/>
          <pc:sldMk cId="43501793" sldId="271"/>
        </pc:sldMkLst>
      </pc:sldChg>
      <pc:sldChg chg="del">
        <pc:chgData name="Domenico Spinnato" userId="e1d6e099-e9ce-419d-85c4-978ff97b1851" providerId="ADAL" clId="{844C255F-C67C-4AF1-9D2A-75681F503BBA}" dt="2023-06-21T09:27:12.935" v="592" actId="47"/>
        <pc:sldMkLst>
          <pc:docMk/>
          <pc:sldMk cId="2915429940" sldId="272"/>
        </pc:sldMkLst>
      </pc:sldChg>
      <pc:sldChg chg="del">
        <pc:chgData name="Domenico Spinnato" userId="e1d6e099-e9ce-419d-85c4-978ff97b1851" providerId="ADAL" clId="{844C255F-C67C-4AF1-9D2A-75681F503BBA}" dt="2023-06-21T09:27:12.935" v="592" actId="47"/>
        <pc:sldMkLst>
          <pc:docMk/>
          <pc:sldMk cId="3809267634" sldId="273"/>
        </pc:sldMkLst>
      </pc:sldChg>
      <pc:sldChg chg="del">
        <pc:chgData name="Domenico Spinnato" userId="e1d6e099-e9ce-419d-85c4-978ff97b1851" providerId="ADAL" clId="{844C255F-C67C-4AF1-9D2A-75681F503BBA}" dt="2023-06-21T09:27:12.935" v="592" actId="47"/>
        <pc:sldMkLst>
          <pc:docMk/>
          <pc:sldMk cId="1668961477" sldId="274"/>
        </pc:sldMkLst>
      </pc:sldChg>
      <pc:sldChg chg="del">
        <pc:chgData name="Domenico Spinnato" userId="e1d6e099-e9ce-419d-85c4-978ff97b1851" providerId="ADAL" clId="{844C255F-C67C-4AF1-9D2A-75681F503BBA}" dt="2023-06-21T09:27:09.746" v="591" actId="47"/>
        <pc:sldMkLst>
          <pc:docMk/>
          <pc:sldMk cId="1046438220" sldId="275"/>
        </pc:sldMkLst>
      </pc:sldChg>
      <pc:sldChg chg="del">
        <pc:chgData name="Domenico Spinnato" userId="e1d6e099-e9ce-419d-85c4-978ff97b1851" providerId="ADAL" clId="{844C255F-C67C-4AF1-9D2A-75681F503BBA}" dt="2023-06-21T09:27:09.746" v="591" actId="47"/>
        <pc:sldMkLst>
          <pc:docMk/>
          <pc:sldMk cId="2848644915" sldId="276"/>
        </pc:sldMkLst>
      </pc:sldChg>
      <pc:sldChg chg="del">
        <pc:chgData name="Domenico Spinnato" userId="e1d6e099-e9ce-419d-85c4-978ff97b1851" providerId="ADAL" clId="{844C255F-C67C-4AF1-9D2A-75681F503BBA}" dt="2023-06-21T09:27:09.746" v="591" actId="47"/>
        <pc:sldMkLst>
          <pc:docMk/>
          <pc:sldMk cId="84686117" sldId="277"/>
        </pc:sldMkLst>
      </pc:sldChg>
      <pc:sldChg chg="addSp delSp modSp add mod setBg delAnim modAnim delDesignElem">
        <pc:chgData name="Domenico Spinnato" userId="e1d6e099-e9ce-419d-85c4-978ff97b1851" providerId="ADAL" clId="{844C255F-C67C-4AF1-9D2A-75681F503BBA}" dt="2023-06-21T09:46:14.602" v="1034" actId="1076"/>
        <pc:sldMkLst>
          <pc:docMk/>
          <pc:sldMk cId="475866205" sldId="278"/>
        </pc:sldMkLst>
        <pc:spChg chg="del mod">
          <ac:chgData name="Domenico Spinnato" userId="e1d6e099-e9ce-419d-85c4-978ff97b1851" providerId="ADAL" clId="{844C255F-C67C-4AF1-9D2A-75681F503BBA}" dt="2023-06-21T09:42:35.242" v="951" actId="478"/>
          <ac:spMkLst>
            <pc:docMk/>
            <pc:sldMk cId="475866205" sldId="278"/>
            <ac:spMk id="2" creationId="{1C49BCC3-E918-0178-5C31-3512C3A142F1}"/>
          </ac:spMkLst>
        </pc:spChg>
        <pc:spChg chg="del mod">
          <ac:chgData name="Domenico Spinnato" userId="e1d6e099-e9ce-419d-85c4-978ff97b1851" providerId="ADAL" clId="{844C255F-C67C-4AF1-9D2A-75681F503BBA}" dt="2023-06-21T09:42:48.165" v="956" actId="478"/>
          <ac:spMkLst>
            <pc:docMk/>
            <pc:sldMk cId="475866205" sldId="278"/>
            <ac:spMk id="3" creationId="{030AFE4C-FA0E-A0D2-BB16-F21F19A00D13}"/>
          </ac:spMkLst>
        </pc:spChg>
        <pc:spChg chg="add del mod">
          <ac:chgData name="Domenico Spinnato" userId="e1d6e099-e9ce-419d-85c4-978ff97b1851" providerId="ADAL" clId="{844C255F-C67C-4AF1-9D2A-75681F503BBA}" dt="2023-06-21T09:42:39.575" v="952" actId="478"/>
          <ac:spMkLst>
            <pc:docMk/>
            <pc:sldMk cId="475866205" sldId="278"/>
            <ac:spMk id="9" creationId="{BC3C6582-129E-6F31-32D3-23BE60DAC6B7}"/>
          </ac:spMkLst>
        </pc:spChg>
        <pc:spChg chg="add del mod">
          <ac:chgData name="Domenico Spinnato" userId="e1d6e099-e9ce-419d-85c4-978ff97b1851" providerId="ADAL" clId="{844C255F-C67C-4AF1-9D2A-75681F503BBA}" dt="2023-06-21T09:42:51.519" v="957" actId="478"/>
          <ac:spMkLst>
            <pc:docMk/>
            <pc:sldMk cId="475866205" sldId="278"/>
            <ac:spMk id="11" creationId="{FEEFD5E4-DCC4-2702-0249-2CCB967394D7}"/>
          </ac:spMkLst>
        </pc:spChg>
        <pc:spChg chg="add mod">
          <ac:chgData name="Domenico Spinnato" userId="e1d6e099-e9ce-419d-85c4-978ff97b1851" providerId="ADAL" clId="{844C255F-C67C-4AF1-9D2A-75681F503BBA}" dt="2023-06-21T09:46:14.602" v="1034" actId="1076"/>
          <ac:spMkLst>
            <pc:docMk/>
            <pc:sldMk cId="475866205" sldId="278"/>
            <ac:spMk id="12" creationId="{2E9FF824-205B-1172-A916-C6AE23B37A39}"/>
          </ac:spMkLst>
        </pc:spChg>
        <pc:spChg chg="add mod">
          <ac:chgData name="Domenico Spinnato" userId="e1d6e099-e9ce-419d-85c4-978ff97b1851" providerId="ADAL" clId="{844C255F-C67C-4AF1-9D2A-75681F503BBA}" dt="2023-06-21T09:45:53.092" v="1031" actId="2711"/>
          <ac:spMkLst>
            <pc:docMk/>
            <pc:sldMk cId="475866205" sldId="278"/>
            <ac:spMk id="13" creationId="{BF80F39E-ECD8-22EA-9910-A693F18DBCD8}"/>
          </ac:spMkLst>
        </pc:spChg>
        <pc:spChg chg="del">
          <ac:chgData name="Domenico Spinnato" userId="e1d6e099-e9ce-419d-85c4-978ff97b1851" providerId="ADAL" clId="{844C255F-C67C-4AF1-9D2A-75681F503BBA}" dt="2023-06-21T09:03:21.450" v="56"/>
          <ac:spMkLst>
            <pc:docMk/>
            <pc:sldMk cId="475866205" sldId="278"/>
            <ac:spMk id="28" creationId="{C1DD1A8A-57D5-4A81-AD04-532B043C5611}"/>
          </ac:spMkLst>
        </pc:spChg>
        <pc:spChg chg="del">
          <ac:chgData name="Domenico Spinnato" userId="e1d6e099-e9ce-419d-85c4-978ff97b1851" providerId="ADAL" clId="{844C255F-C67C-4AF1-9D2A-75681F503BBA}" dt="2023-06-21T09:03:21.450" v="56"/>
          <ac:spMkLst>
            <pc:docMk/>
            <pc:sldMk cId="475866205" sldId="278"/>
            <ac:spMk id="29" creationId="{007891EC-4501-44ED-A8C8-B11B6DB767AB}"/>
          </ac:spMkLst>
        </pc:spChg>
        <pc:picChg chg="mod">
          <ac:chgData name="Domenico Spinnato" userId="e1d6e099-e9ce-419d-85c4-978ff97b1851" providerId="ADAL" clId="{844C255F-C67C-4AF1-9D2A-75681F503BBA}" dt="2023-06-21T09:43:17.401" v="963" actId="1076"/>
          <ac:picMkLst>
            <pc:docMk/>
            <pc:sldMk cId="475866205" sldId="278"/>
            <ac:picMk id="5" creationId="{28DABD73-E5A7-03D3-70BE-DEECF480158D}"/>
          </ac:picMkLst>
        </pc:picChg>
        <pc:picChg chg="add mod">
          <ac:chgData name="Domenico Spinnato" userId="e1d6e099-e9ce-419d-85c4-978ff97b1851" providerId="ADAL" clId="{844C255F-C67C-4AF1-9D2A-75681F503BBA}" dt="2023-06-21T09:36:45.560" v="844" actId="1076"/>
          <ac:picMkLst>
            <pc:docMk/>
            <pc:sldMk cId="475866205" sldId="278"/>
            <ac:picMk id="6" creationId="{284AEECC-19A6-EFC3-EC79-AF862A5F8D79}"/>
          </ac:picMkLst>
        </pc:picChg>
      </pc:sldChg>
      <pc:sldChg chg="add del setBg">
        <pc:chgData name="Domenico Spinnato" userId="e1d6e099-e9ce-419d-85c4-978ff97b1851" providerId="ADAL" clId="{844C255F-C67C-4AF1-9D2A-75681F503BBA}" dt="2023-06-21T09:32:51.921" v="659" actId="47"/>
        <pc:sldMkLst>
          <pc:docMk/>
          <pc:sldMk cId="395646827" sldId="279"/>
        </pc:sldMkLst>
      </pc:sldChg>
      <pc:sldChg chg="new del">
        <pc:chgData name="Domenico Spinnato" userId="e1d6e099-e9ce-419d-85c4-978ff97b1851" providerId="ADAL" clId="{844C255F-C67C-4AF1-9D2A-75681F503BBA}" dt="2023-06-21T09:32:30.833" v="657" actId="680"/>
        <pc:sldMkLst>
          <pc:docMk/>
          <pc:sldMk cId="2842308757" sldId="279"/>
        </pc:sldMkLst>
      </pc:sldChg>
      <pc:sldChg chg="addSp delSp modSp add mod delAnim modAnim">
        <pc:chgData name="Domenico Spinnato" userId="e1d6e099-e9ce-419d-85c4-978ff97b1851" providerId="ADAL" clId="{844C255F-C67C-4AF1-9D2A-75681F503BBA}" dt="2023-06-21T09:53:46.841" v="1342" actId="20577"/>
        <pc:sldMkLst>
          <pc:docMk/>
          <pc:sldMk cId="3740314412" sldId="279"/>
        </pc:sldMkLst>
        <pc:spChg chg="del mod">
          <ac:chgData name="Domenico Spinnato" userId="e1d6e099-e9ce-419d-85c4-978ff97b1851" providerId="ADAL" clId="{844C255F-C67C-4AF1-9D2A-75681F503BBA}" dt="2023-06-21T09:33:39.918" v="664"/>
          <ac:spMkLst>
            <pc:docMk/>
            <pc:sldMk cId="3740314412" sldId="279"/>
            <ac:spMk id="4" creationId="{B06F4105-9BEC-4720-9279-A99A15D56B29}"/>
          </ac:spMkLst>
        </pc:spChg>
        <pc:spChg chg="add mod">
          <ac:chgData name="Domenico Spinnato" userId="e1d6e099-e9ce-419d-85c4-978ff97b1851" providerId="ADAL" clId="{844C255F-C67C-4AF1-9D2A-75681F503BBA}" dt="2023-06-21T09:53:46.841" v="1342" actId="20577"/>
          <ac:spMkLst>
            <pc:docMk/>
            <pc:sldMk cId="3740314412" sldId="279"/>
            <ac:spMk id="6" creationId="{19442B73-6C90-46CB-9498-609609814124}"/>
          </ac:spMkLst>
        </pc:spChg>
        <pc:picChg chg="del">
          <ac:chgData name="Domenico Spinnato" userId="e1d6e099-e9ce-419d-85c4-978ff97b1851" providerId="ADAL" clId="{844C255F-C67C-4AF1-9D2A-75681F503BBA}" dt="2023-06-21T09:33:40.888" v="665" actId="478"/>
          <ac:picMkLst>
            <pc:docMk/>
            <pc:sldMk cId="3740314412" sldId="279"/>
            <ac:picMk id="3" creationId="{6B421342-7658-4BC0-1DAA-72652747CDDD}"/>
          </ac:picMkLst>
        </pc:picChg>
        <pc:picChg chg="del">
          <ac:chgData name="Domenico Spinnato" userId="e1d6e099-e9ce-419d-85c4-978ff97b1851" providerId="ADAL" clId="{844C255F-C67C-4AF1-9D2A-75681F503BBA}" dt="2023-06-21T09:33:42.026" v="666" actId="478"/>
          <ac:picMkLst>
            <pc:docMk/>
            <pc:sldMk cId="3740314412" sldId="279"/>
            <ac:picMk id="5" creationId="{26C65063-DA5D-F831-F9EE-D25F8EF32371}"/>
          </ac:picMkLst>
        </pc:picChg>
        <pc:picChg chg="del">
          <ac:chgData name="Domenico Spinnato" userId="e1d6e099-e9ce-419d-85c4-978ff97b1851" providerId="ADAL" clId="{844C255F-C67C-4AF1-9D2A-75681F503BBA}" dt="2023-06-21T09:33:39.913" v="662" actId="478"/>
          <ac:picMkLst>
            <pc:docMk/>
            <pc:sldMk cId="3740314412" sldId="279"/>
            <ac:picMk id="7" creationId="{D5A733A8-5621-0D95-E9F8-FFC08FE476CA}"/>
          </ac:picMkLst>
        </pc:picChg>
        <pc:picChg chg="add mod">
          <ac:chgData name="Domenico Spinnato" userId="e1d6e099-e9ce-419d-85c4-978ff97b1851" providerId="ADAL" clId="{844C255F-C67C-4AF1-9D2A-75681F503BBA}" dt="2023-06-21T09:48:53.348" v="1113" actId="1076"/>
          <ac:picMkLst>
            <pc:docMk/>
            <pc:sldMk cId="3740314412" sldId="279"/>
            <ac:picMk id="9" creationId="{663FC18B-B318-2724-AF97-7A0C0E8EA944}"/>
          </ac:picMkLst>
        </pc:picChg>
      </pc:sldChg>
      <pc:sldChg chg="delSp modSp add mod">
        <pc:chgData name="Domenico Spinnato" userId="e1d6e099-e9ce-419d-85c4-978ff97b1851" providerId="ADAL" clId="{844C255F-C67C-4AF1-9D2A-75681F503BBA}" dt="2023-06-21T09:54:49.262" v="1409" actId="20577"/>
        <pc:sldMkLst>
          <pc:docMk/>
          <pc:sldMk cId="163688090" sldId="280"/>
        </pc:sldMkLst>
        <pc:spChg chg="mod">
          <ac:chgData name="Domenico Spinnato" userId="e1d6e099-e9ce-419d-85c4-978ff97b1851" providerId="ADAL" clId="{844C255F-C67C-4AF1-9D2A-75681F503BBA}" dt="2023-06-21T09:51:09.881" v="1167" actId="20577"/>
          <ac:spMkLst>
            <pc:docMk/>
            <pc:sldMk cId="163688090" sldId="280"/>
            <ac:spMk id="2" creationId="{00000000-0000-0000-0000-000000000000}"/>
          </ac:spMkLst>
        </pc:spChg>
        <pc:spChg chg="mod">
          <ac:chgData name="Domenico Spinnato" userId="e1d6e099-e9ce-419d-85c4-978ff97b1851" providerId="ADAL" clId="{844C255F-C67C-4AF1-9D2A-75681F503BBA}" dt="2023-06-21T09:54:49.262" v="1409" actId="20577"/>
          <ac:spMkLst>
            <pc:docMk/>
            <pc:sldMk cId="163688090" sldId="280"/>
            <ac:spMk id="6" creationId="{19442B73-6C90-46CB-9498-609609814124}"/>
          </ac:spMkLst>
        </pc:spChg>
        <pc:picChg chg="del">
          <ac:chgData name="Domenico Spinnato" userId="e1d6e099-e9ce-419d-85c4-978ff97b1851" providerId="ADAL" clId="{844C255F-C67C-4AF1-9D2A-75681F503BBA}" dt="2023-06-21T09:51:13.151" v="1168" actId="478"/>
          <ac:picMkLst>
            <pc:docMk/>
            <pc:sldMk cId="163688090" sldId="280"/>
            <ac:picMk id="9" creationId="{663FC18B-B318-2724-AF97-7A0C0E8EA944}"/>
          </ac:picMkLst>
        </pc:picChg>
      </pc:sldChg>
      <pc:sldChg chg="new del">
        <pc:chgData name="Domenico Spinnato" userId="e1d6e099-e9ce-419d-85c4-978ff97b1851" providerId="ADAL" clId="{844C255F-C67C-4AF1-9D2A-75681F503BBA}" dt="2023-06-21T09:32:29.833" v="656" actId="680"/>
        <pc:sldMkLst>
          <pc:docMk/>
          <pc:sldMk cId="1203498061" sldId="280"/>
        </pc:sldMkLst>
      </pc:sldChg>
    </pc:docChg>
  </pc:docChgLst>
  <pc:docChgLst>
    <pc:chgData name="Tess Nillesen" userId="09ba87e9-3266-4671-a90c-9d4c2db02e47" providerId="ADAL" clId="{FD046655-5F34-4541-AF2C-CE88B4B15EF4}"/>
    <pc:docChg chg="custSel delSld modSld">
      <pc:chgData name="Tess Nillesen" userId="09ba87e9-3266-4671-a90c-9d4c2db02e47" providerId="ADAL" clId="{FD046655-5F34-4541-AF2C-CE88B4B15EF4}" dt="2023-12-07T14:14:32.384" v="133" actId="6549"/>
      <pc:docMkLst>
        <pc:docMk/>
      </pc:docMkLst>
      <pc:sldChg chg="modSp mod">
        <pc:chgData name="Tess Nillesen" userId="09ba87e9-3266-4671-a90c-9d4c2db02e47" providerId="ADAL" clId="{FD046655-5F34-4541-AF2C-CE88B4B15EF4}" dt="2023-12-07T14:13:19.636" v="103" actId="20577"/>
        <pc:sldMkLst>
          <pc:docMk/>
          <pc:sldMk cId="3015940055" sldId="262"/>
        </pc:sldMkLst>
        <pc:spChg chg="mod">
          <ac:chgData name="Tess Nillesen" userId="09ba87e9-3266-4671-a90c-9d4c2db02e47" providerId="ADAL" clId="{FD046655-5F34-4541-AF2C-CE88B4B15EF4}" dt="2023-12-07T14:13:19.636" v="103" actId="20577"/>
          <ac:spMkLst>
            <pc:docMk/>
            <pc:sldMk cId="3015940055" sldId="262"/>
            <ac:spMk id="4" creationId="{B06F4105-9BEC-4720-9279-A99A15D56B29}"/>
          </ac:spMkLst>
        </pc:spChg>
      </pc:sldChg>
      <pc:sldChg chg="del">
        <pc:chgData name="Tess Nillesen" userId="09ba87e9-3266-4671-a90c-9d4c2db02e47" providerId="ADAL" clId="{FD046655-5F34-4541-AF2C-CE88B4B15EF4}" dt="2023-12-07T14:13:55.350" v="118" actId="2696"/>
        <pc:sldMkLst>
          <pc:docMk/>
          <pc:sldMk cId="180199286" sldId="264"/>
        </pc:sldMkLst>
      </pc:sldChg>
      <pc:sldChg chg="modSp mod">
        <pc:chgData name="Tess Nillesen" userId="09ba87e9-3266-4671-a90c-9d4c2db02e47" providerId="ADAL" clId="{FD046655-5F34-4541-AF2C-CE88B4B15EF4}" dt="2023-12-07T14:14:23.436" v="131" actId="20577"/>
        <pc:sldMkLst>
          <pc:docMk/>
          <pc:sldMk cId="1870778660" sldId="268"/>
        </pc:sldMkLst>
        <pc:spChg chg="mod">
          <ac:chgData name="Tess Nillesen" userId="09ba87e9-3266-4671-a90c-9d4c2db02e47" providerId="ADAL" clId="{FD046655-5F34-4541-AF2C-CE88B4B15EF4}" dt="2023-12-07T14:14:23.436" v="131" actId="20577"/>
          <ac:spMkLst>
            <pc:docMk/>
            <pc:sldMk cId="1870778660" sldId="268"/>
            <ac:spMk id="2" creationId="{00000000-0000-0000-0000-000000000000}"/>
          </ac:spMkLst>
        </pc:spChg>
        <pc:spChg chg="mod">
          <ac:chgData name="Tess Nillesen" userId="09ba87e9-3266-4671-a90c-9d4c2db02e47" providerId="ADAL" clId="{FD046655-5F34-4541-AF2C-CE88B4B15EF4}" dt="2023-12-07T14:13:23.887" v="105" actId="20577"/>
          <ac:spMkLst>
            <pc:docMk/>
            <pc:sldMk cId="1870778660" sldId="268"/>
            <ac:spMk id="4" creationId="{B06F4105-9BEC-4720-9279-A99A15D56B29}"/>
          </ac:spMkLst>
        </pc:spChg>
      </pc:sldChg>
      <pc:sldChg chg="modSp mod modAnim">
        <pc:chgData name="Tess Nillesen" userId="09ba87e9-3266-4671-a90c-9d4c2db02e47" providerId="ADAL" clId="{FD046655-5F34-4541-AF2C-CE88B4B15EF4}" dt="2023-12-07T14:14:32.384" v="133" actId="6549"/>
        <pc:sldMkLst>
          <pc:docMk/>
          <pc:sldMk cId="3462114518" sldId="269"/>
        </pc:sldMkLst>
        <pc:spChg chg="mod">
          <ac:chgData name="Tess Nillesen" userId="09ba87e9-3266-4671-a90c-9d4c2db02e47" providerId="ADAL" clId="{FD046655-5F34-4541-AF2C-CE88B4B15EF4}" dt="2023-12-07T14:14:20.445" v="126" actId="20577"/>
          <ac:spMkLst>
            <pc:docMk/>
            <pc:sldMk cId="3462114518" sldId="269"/>
            <ac:spMk id="2" creationId="{00000000-0000-0000-0000-000000000000}"/>
          </ac:spMkLst>
        </pc:spChg>
        <pc:spChg chg="mod">
          <ac:chgData name="Tess Nillesen" userId="09ba87e9-3266-4671-a90c-9d4c2db02e47" providerId="ADAL" clId="{FD046655-5F34-4541-AF2C-CE88B4B15EF4}" dt="2023-12-07T14:14:32.384" v="133" actId="6549"/>
          <ac:spMkLst>
            <pc:docMk/>
            <pc:sldMk cId="3462114518" sldId="269"/>
            <ac:spMk id="4" creationId="{B06F4105-9BEC-4720-9279-A99A15D56B29}"/>
          </ac:spMkLst>
        </pc:spChg>
        <pc:spChg chg="mod">
          <ac:chgData name="Tess Nillesen" userId="09ba87e9-3266-4671-a90c-9d4c2db02e47" providerId="ADAL" clId="{FD046655-5F34-4541-AF2C-CE88B4B15EF4}" dt="2023-12-07T14:14:28.117" v="132" actId="20577"/>
          <ac:spMkLst>
            <pc:docMk/>
            <pc:sldMk cId="3462114518" sldId="269"/>
            <ac:spMk id="6" creationId="{A796885C-2D61-5A75-3820-A12931BC5B10}"/>
          </ac:spMkLst>
        </pc:spChg>
      </pc:sldChg>
      <pc:sldChg chg="del">
        <pc:chgData name="Tess Nillesen" userId="09ba87e9-3266-4671-a90c-9d4c2db02e47" providerId="ADAL" clId="{FD046655-5F34-4541-AF2C-CE88B4B15EF4}" dt="2023-12-07T14:14:03.978" v="121" actId="2696"/>
        <pc:sldMkLst>
          <pc:docMk/>
          <pc:sldMk cId="966589209" sldId="270"/>
        </pc:sldMkLst>
      </pc:sldChg>
      <pc:sldChg chg="delSp modSp mod">
        <pc:chgData name="Tess Nillesen" userId="09ba87e9-3266-4671-a90c-9d4c2db02e47" providerId="ADAL" clId="{FD046655-5F34-4541-AF2C-CE88B4B15EF4}" dt="2023-12-07T14:13:09.311" v="99" actId="478"/>
        <pc:sldMkLst>
          <pc:docMk/>
          <pc:sldMk cId="475866205" sldId="278"/>
        </pc:sldMkLst>
        <pc:spChg chg="mod">
          <ac:chgData name="Tess Nillesen" userId="09ba87e9-3266-4671-a90c-9d4c2db02e47" providerId="ADAL" clId="{FD046655-5F34-4541-AF2C-CE88B4B15EF4}" dt="2023-12-07T14:12:14.805" v="52" actId="20577"/>
          <ac:spMkLst>
            <pc:docMk/>
            <pc:sldMk cId="475866205" sldId="278"/>
            <ac:spMk id="12" creationId="{2E9FF824-205B-1172-A916-C6AE23B37A39}"/>
          </ac:spMkLst>
        </pc:spChg>
        <pc:spChg chg="mod">
          <ac:chgData name="Tess Nillesen" userId="09ba87e9-3266-4671-a90c-9d4c2db02e47" providerId="ADAL" clId="{FD046655-5F34-4541-AF2C-CE88B4B15EF4}" dt="2023-12-07T14:13:02.224" v="97" actId="1076"/>
          <ac:spMkLst>
            <pc:docMk/>
            <pc:sldMk cId="475866205" sldId="278"/>
            <ac:spMk id="13" creationId="{BF80F39E-ECD8-22EA-9910-A693F18DBCD8}"/>
          </ac:spMkLst>
        </pc:spChg>
        <pc:picChg chg="del">
          <ac:chgData name="Tess Nillesen" userId="09ba87e9-3266-4671-a90c-9d4c2db02e47" providerId="ADAL" clId="{FD046655-5F34-4541-AF2C-CE88B4B15EF4}" dt="2023-12-07T14:13:05.528" v="98" actId="478"/>
          <ac:picMkLst>
            <pc:docMk/>
            <pc:sldMk cId="475866205" sldId="278"/>
            <ac:picMk id="5" creationId="{28DABD73-E5A7-03D3-70BE-DEECF480158D}"/>
          </ac:picMkLst>
        </pc:picChg>
        <pc:picChg chg="del">
          <ac:chgData name="Tess Nillesen" userId="09ba87e9-3266-4671-a90c-9d4c2db02e47" providerId="ADAL" clId="{FD046655-5F34-4541-AF2C-CE88B4B15EF4}" dt="2023-12-07T14:13:09.311" v="99" actId="478"/>
          <ac:picMkLst>
            <pc:docMk/>
            <pc:sldMk cId="475866205" sldId="278"/>
            <ac:picMk id="6" creationId="{284AEECC-19A6-EFC3-EC79-AF862A5F8D79}"/>
          </ac:picMkLst>
        </pc:picChg>
      </pc:sldChg>
      <pc:sldChg chg="del">
        <pc:chgData name="Tess Nillesen" userId="09ba87e9-3266-4671-a90c-9d4c2db02e47" providerId="ADAL" clId="{FD046655-5F34-4541-AF2C-CE88B4B15EF4}" dt="2023-12-07T14:13:58.465" v="119" actId="2696"/>
        <pc:sldMkLst>
          <pc:docMk/>
          <pc:sldMk cId="3740314412" sldId="279"/>
        </pc:sldMkLst>
      </pc:sldChg>
      <pc:sldChg chg="del">
        <pc:chgData name="Tess Nillesen" userId="09ba87e9-3266-4671-a90c-9d4c2db02e47" providerId="ADAL" clId="{FD046655-5F34-4541-AF2C-CE88B4B15EF4}" dt="2023-12-07T14:14:01.550" v="120" actId="2696"/>
        <pc:sldMkLst>
          <pc:docMk/>
          <pc:sldMk cId="163688090" sldId="28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49E1-472B-4E7A-84E7-707A044A2029}" type="datetimeFigureOut">
              <a:rPr lang="nl-NL" smtClean="0"/>
              <a:t>13-3-2024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5EDDC-F5A7-4623-8390-D6289C45F6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9568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49E1-472B-4E7A-84E7-707A044A2029}" type="datetimeFigureOut">
              <a:rPr lang="nl-NL" smtClean="0"/>
              <a:t>13-3-2024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5EDDC-F5A7-4623-8390-D6289C45F6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8130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49E1-472B-4E7A-84E7-707A044A2029}" type="datetimeFigureOut">
              <a:rPr lang="nl-NL" smtClean="0"/>
              <a:t>13-3-2024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5EDDC-F5A7-4623-8390-D6289C45F6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8850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49E1-472B-4E7A-84E7-707A044A2029}" type="datetimeFigureOut">
              <a:rPr lang="nl-NL" smtClean="0"/>
              <a:t>13-3-2024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5EDDC-F5A7-4623-8390-D6289C45F6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0911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49E1-472B-4E7A-84E7-707A044A2029}" type="datetimeFigureOut">
              <a:rPr lang="nl-NL" smtClean="0"/>
              <a:t>13-3-2024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5EDDC-F5A7-4623-8390-D6289C45F6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405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49E1-472B-4E7A-84E7-707A044A2029}" type="datetimeFigureOut">
              <a:rPr lang="nl-NL" smtClean="0"/>
              <a:t>13-3-2024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5EDDC-F5A7-4623-8390-D6289C45F6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9839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49E1-472B-4E7A-84E7-707A044A2029}" type="datetimeFigureOut">
              <a:rPr lang="nl-NL" smtClean="0"/>
              <a:t>13-3-2024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5EDDC-F5A7-4623-8390-D6289C45F6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6246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49E1-472B-4E7A-84E7-707A044A2029}" type="datetimeFigureOut">
              <a:rPr lang="nl-NL" smtClean="0"/>
              <a:t>13-3-2024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5EDDC-F5A7-4623-8390-D6289C45F6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5555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49E1-472B-4E7A-84E7-707A044A2029}" type="datetimeFigureOut">
              <a:rPr lang="nl-NL" smtClean="0"/>
              <a:t>13-3-2024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5EDDC-F5A7-4623-8390-D6289C45F6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5662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49E1-472B-4E7A-84E7-707A044A2029}" type="datetimeFigureOut">
              <a:rPr lang="nl-NL" smtClean="0"/>
              <a:t>13-3-2024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5EDDC-F5A7-4623-8390-D6289C45F6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6707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49E1-472B-4E7A-84E7-707A044A2029}" type="datetimeFigureOut">
              <a:rPr lang="nl-NL" smtClean="0"/>
              <a:t>13-3-2024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5EDDC-F5A7-4623-8390-D6289C45F6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9417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2000" t="2000" r="2000" b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549E1-472B-4E7A-84E7-707A044A2029}" type="datetimeFigureOut">
              <a:rPr lang="nl-NL" smtClean="0"/>
              <a:t>13-3-2024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5EDDC-F5A7-4623-8390-D6289C45F6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6480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Afbeelding met Lettertype, Graphics, grafische vormgeving, tekst&#10;&#10;Automatisch gegenereerde beschrijving">
            <a:extLst>
              <a:ext uri="{FF2B5EF4-FFF2-40B4-BE49-F238E27FC236}">
                <a16:creationId xmlns:a16="http://schemas.microsoft.com/office/drawing/2014/main" id="{B1678D2F-1382-ED9C-68C7-8A6B0E173D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9" y="310552"/>
            <a:ext cx="4599441" cy="954026"/>
          </a:xfrm>
          <a:prstGeom prst="rect">
            <a:avLst/>
          </a:prstGeom>
        </p:spPr>
      </p:pic>
      <p:sp>
        <p:nvSpPr>
          <p:cNvPr id="12" name="Tekstvak 11">
            <a:extLst>
              <a:ext uri="{FF2B5EF4-FFF2-40B4-BE49-F238E27FC236}">
                <a16:creationId xmlns:a16="http://schemas.microsoft.com/office/drawing/2014/main" id="{2E9FF824-205B-1172-A916-C6AE23B37A39}"/>
              </a:ext>
            </a:extLst>
          </p:cNvPr>
          <p:cNvSpPr txBox="1"/>
          <p:nvPr/>
        </p:nvSpPr>
        <p:spPr>
          <a:xfrm>
            <a:off x="3418741" y="1709040"/>
            <a:ext cx="53545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800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Stap in de wereld 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BF80F39E-ECD8-22EA-9910-A693F18DBCD8}"/>
              </a:ext>
            </a:extLst>
          </p:cNvPr>
          <p:cNvSpPr txBox="1"/>
          <p:nvPr/>
        </p:nvSpPr>
        <p:spPr>
          <a:xfrm>
            <a:off x="4200086" y="4372099"/>
            <a:ext cx="3791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van het </a:t>
            </a:r>
            <a:r>
              <a:rPr lang="nl-NL" sz="2800" b="1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Dorenweerd</a:t>
            </a:r>
            <a:r>
              <a:rPr lang="nl-NL" sz="2800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75866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1000" t="2000" r="1000" b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B06F4105-9BEC-4720-9279-A99A15D56B29}"/>
              </a:ext>
            </a:extLst>
          </p:cNvPr>
          <p:cNvSpPr txBox="1"/>
          <p:nvPr/>
        </p:nvSpPr>
        <p:spPr>
          <a:xfrm>
            <a:off x="942392" y="1890381"/>
            <a:ext cx="1047827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6BB9EB"/>
              </a:buClr>
              <a:buSzPct val="130000"/>
              <a:buFont typeface="Arial" panose="020B0604020202020204" pitchFamily="34" charset="0"/>
              <a:buChar char="•"/>
            </a:pPr>
            <a:r>
              <a:rPr lang="nl-NL" sz="2400" dirty="0">
                <a:latin typeface="Helvetica" panose="020B0604020202030204" pitchFamily="34" charset="0"/>
              </a:rPr>
              <a:t>?</a:t>
            </a:r>
          </a:p>
          <a:p>
            <a:pPr marL="457200" indent="-457200">
              <a:buClr>
                <a:srgbClr val="6BB9EB"/>
              </a:buClr>
              <a:buSzPct val="130000"/>
              <a:buFont typeface="Arial" panose="020B0604020202020204" pitchFamily="34" charset="0"/>
              <a:buChar char="•"/>
            </a:pPr>
            <a:endParaRPr lang="nl-NL" sz="2400" dirty="0">
              <a:latin typeface="Helvetica" panose="020B0604020202030204" pitchFamily="34" charset="0"/>
            </a:endParaRPr>
          </a:p>
          <a:p>
            <a:pPr marL="457200" indent="-457200">
              <a:buClr>
                <a:srgbClr val="6BB9EB"/>
              </a:buClr>
              <a:buSzPct val="130000"/>
              <a:buFont typeface="Arial" panose="020B0604020202020204" pitchFamily="34" charset="0"/>
              <a:buChar char="•"/>
            </a:pPr>
            <a:r>
              <a:rPr lang="nl-NL" sz="2400" dirty="0">
                <a:latin typeface="Helvetica" panose="020B0604020202030204" pitchFamily="34" charset="0"/>
              </a:rPr>
              <a:t>?</a:t>
            </a:r>
          </a:p>
          <a:p>
            <a:pPr marL="457200" indent="-457200">
              <a:buClr>
                <a:srgbClr val="6BB9EB"/>
              </a:buClr>
              <a:buSzPct val="130000"/>
              <a:buFont typeface="Arial" panose="020B0604020202020204" pitchFamily="34" charset="0"/>
              <a:buChar char="•"/>
            </a:pPr>
            <a:endParaRPr lang="nl-NL" sz="2400" dirty="0">
              <a:latin typeface="Helvetica" panose="020B0604020202030204" pitchFamily="34" charset="0"/>
            </a:endParaRPr>
          </a:p>
          <a:p>
            <a:pPr marL="457200" indent="-457200">
              <a:buClr>
                <a:srgbClr val="6BB9EB"/>
              </a:buClr>
              <a:buSzPct val="130000"/>
              <a:buFont typeface="Arial" panose="020B0604020202020204" pitchFamily="34" charset="0"/>
              <a:buChar char="•"/>
            </a:pPr>
            <a:r>
              <a:rPr lang="nl-NL" sz="2400" dirty="0">
                <a:latin typeface="Helvetica" panose="020B0604020202030204" pitchFamily="34" charset="0"/>
              </a:rPr>
              <a:t>?</a:t>
            </a:r>
          </a:p>
          <a:p>
            <a:pPr marL="457200" indent="-457200">
              <a:buClr>
                <a:srgbClr val="6BB9EB"/>
              </a:buClr>
              <a:buSzPct val="130000"/>
              <a:buFont typeface="Arial" panose="020B0604020202020204" pitchFamily="34" charset="0"/>
              <a:buChar char="•"/>
            </a:pPr>
            <a:endParaRPr lang="nl-NL" sz="2400" dirty="0">
              <a:latin typeface="Helvetica" panose="020B0604020202030204" pitchFamily="34" charset="0"/>
            </a:endParaRPr>
          </a:p>
          <a:p>
            <a:pPr marL="457200" indent="-457200">
              <a:buClr>
                <a:srgbClr val="6BB9EB"/>
              </a:buClr>
              <a:buSzPct val="130000"/>
              <a:buFont typeface="Arial" panose="020B0604020202020204" pitchFamily="34" charset="0"/>
              <a:buChar char="•"/>
            </a:pPr>
            <a:r>
              <a:rPr lang="nl-NL" sz="2400" dirty="0">
                <a:latin typeface="Helvetica" panose="020B0604020202030204" pitchFamily="34" charset="0"/>
              </a:rPr>
              <a:t>?</a:t>
            </a:r>
          </a:p>
        </p:txBody>
      </p:sp>
      <p:sp>
        <p:nvSpPr>
          <p:cNvPr id="2" name="Tekstvak 1"/>
          <p:cNvSpPr txBox="1"/>
          <p:nvPr/>
        </p:nvSpPr>
        <p:spPr>
          <a:xfrm>
            <a:off x="942392" y="718457"/>
            <a:ext cx="70800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b="1" dirty="0">
                <a:solidFill>
                  <a:srgbClr val="6BB9EB"/>
                </a:solidFill>
                <a:latin typeface="Helvetica" panose="020B0604020202030204" pitchFamily="34" charset="0"/>
              </a:rPr>
              <a:t>Inhoud</a:t>
            </a:r>
            <a:endParaRPr lang="nl-NL" sz="4400" dirty="0"/>
          </a:p>
        </p:txBody>
      </p:sp>
    </p:spTree>
    <p:extLst>
      <p:ext uri="{BB962C8B-B14F-4D97-AF65-F5344CB8AC3E}">
        <p14:creationId xmlns:p14="http://schemas.microsoft.com/office/powerpoint/2010/main" val="3015940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1000" t="2000" r="1000" b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B06F4105-9BEC-4720-9279-A99A15D56B29}"/>
              </a:ext>
            </a:extLst>
          </p:cNvPr>
          <p:cNvSpPr txBox="1"/>
          <p:nvPr/>
        </p:nvSpPr>
        <p:spPr>
          <a:xfrm>
            <a:off x="942392" y="1890381"/>
            <a:ext cx="104782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6BB9EB"/>
              </a:buClr>
              <a:buSzPct val="130000"/>
              <a:buFont typeface="Arial" panose="020B0604020202020204" pitchFamily="34" charset="0"/>
              <a:buChar char="•"/>
            </a:pPr>
            <a:r>
              <a:rPr lang="nl-NL" sz="2400" dirty="0">
                <a:latin typeface="Helvetica" panose="020B0604020202030204" pitchFamily="34" charset="0"/>
              </a:rPr>
              <a:t>?</a:t>
            </a:r>
          </a:p>
          <a:p>
            <a:pPr marL="457200" indent="-457200">
              <a:buClr>
                <a:srgbClr val="6BB9EB"/>
              </a:buClr>
              <a:buSzPct val="130000"/>
              <a:buFont typeface="Arial" panose="020B0604020202020204" pitchFamily="34" charset="0"/>
              <a:buChar char="•"/>
            </a:pPr>
            <a:endParaRPr lang="nl-NL" sz="2400" dirty="0">
              <a:latin typeface="Helvetica" panose="020B0604020202030204" pitchFamily="34" charset="0"/>
            </a:endParaRPr>
          </a:p>
          <a:p>
            <a:pPr marL="457200" indent="-457200">
              <a:buClr>
                <a:srgbClr val="6BB9EB"/>
              </a:buClr>
              <a:buSzPct val="130000"/>
              <a:buFont typeface="Arial" panose="020B0604020202020204" pitchFamily="34" charset="0"/>
              <a:buChar char="•"/>
            </a:pPr>
            <a:r>
              <a:rPr lang="nl-NL" sz="2400" dirty="0">
                <a:latin typeface="Helvetica" panose="020B0604020202030204" pitchFamily="34" charset="0"/>
              </a:rPr>
              <a:t>?</a:t>
            </a:r>
          </a:p>
        </p:txBody>
      </p:sp>
      <p:sp>
        <p:nvSpPr>
          <p:cNvPr id="2" name="Tekstvak 1"/>
          <p:cNvSpPr txBox="1"/>
          <p:nvPr/>
        </p:nvSpPr>
        <p:spPr>
          <a:xfrm>
            <a:off x="942392" y="718457"/>
            <a:ext cx="70800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b="1" dirty="0">
                <a:solidFill>
                  <a:srgbClr val="6BB9EB"/>
                </a:solidFill>
                <a:latin typeface="Helvetica" panose="020B0604020202030204" pitchFamily="34" charset="0"/>
              </a:rPr>
              <a:t>Tekst</a:t>
            </a:r>
            <a:endParaRPr lang="nl-NL" sz="4400" dirty="0"/>
          </a:p>
        </p:txBody>
      </p:sp>
    </p:spTree>
    <p:extLst>
      <p:ext uri="{BB962C8B-B14F-4D97-AF65-F5344CB8AC3E}">
        <p14:creationId xmlns:p14="http://schemas.microsoft.com/office/powerpoint/2010/main" val="1870778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1000" t="2000" r="1000" b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B06F4105-9BEC-4720-9279-A99A15D56B29}"/>
              </a:ext>
            </a:extLst>
          </p:cNvPr>
          <p:cNvSpPr txBox="1"/>
          <p:nvPr/>
        </p:nvSpPr>
        <p:spPr>
          <a:xfrm>
            <a:off x="942392" y="1890381"/>
            <a:ext cx="104782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6BB9EB"/>
              </a:buClr>
              <a:buSzPct val="130000"/>
              <a:buFont typeface="Arial" panose="020B0604020202020204" pitchFamily="34" charset="0"/>
              <a:buChar char="•"/>
            </a:pPr>
            <a:r>
              <a:rPr lang="nl-NL" sz="2400" dirty="0">
                <a:latin typeface="Helvetica" panose="020B0604020202030204" pitchFamily="34" charset="0"/>
              </a:rPr>
              <a:t>?</a:t>
            </a:r>
          </a:p>
          <a:p>
            <a:pPr marL="457200" indent="-457200">
              <a:buClr>
                <a:srgbClr val="6BB9EB"/>
              </a:buClr>
              <a:buSzPct val="130000"/>
              <a:buFont typeface="Arial" panose="020B0604020202020204" pitchFamily="34" charset="0"/>
              <a:buChar char="•"/>
            </a:pPr>
            <a:endParaRPr lang="nl-NL" sz="2400" dirty="0">
              <a:latin typeface="Helvetica" panose="020B0604020202030204" pitchFamily="34" charset="0"/>
            </a:endParaRPr>
          </a:p>
          <a:p>
            <a:pPr lvl="1">
              <a:buClr>
                <a:srgbClr val="6BB9EB"/>
              </a:buClr>
              <a:buSzPct val="130000"/>
            </a:pPr>
            <a:r>
              <a:rPr lang="nl-NL" sz="2400" dirty="0">
                <a:latin typeface="sanfrancisco"/>
              </a:rPr>
              <a:t>?</a:t>
            </a:r>
          </a:p>
        </p:txBody>
      </p:sp>
      <p:sp>
        <p:nvSpPr>
          <p:cNvPr id="2" name="Tekstvak 1"/>
          <p:cNvSpPr txBox="1"/>
          <p:nvPr/>
        </p:nvSpPr>
        <p:spPr>
          <a:xfrm>
            <a:off x="942392" y="718457"/>
            <a:ext cx="83508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b="1" dirty="0">
                <a:solidFill>
                  <a:srgbClr val="6BB9EB"/>
                </a:solidFill>
                <a:latin typeface="Helvetica" panose="020B0604020202030204" pitchFamily="34" charset="0"/>
              </a:rPr>
              <a:t>Tekst</a:t>
            </a:r>
            <a:endParaRPr lang="nl-NL" sz="4400" dirty="0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A796885C-2D61-5A75-3820-A12931BC5B10}"/>
              </a:ext>
            </a:extLst>
          </p:cNvPr>
          <p:cNvSpPr txBox="1"/>
          <p:nvPr/>
        </p:nvSpPr>
        <p:spPr>
          <a:xfrm>
            <a:off x="942392" y="4047190"/>
            <a:ext cx="609746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Clr>
                <a:srgbClr val="6BB9EB"/>
              </a:buClr>
              <a:buSzPct val="130000"/>
              <a:buFont typeface="Arial" panose="020B0604020202020204" pitchFamily="34" charset="0"/>
              <a:buChar char="•"/>
            </a:pPr>
            <a:r>
              <a:rPr lang="nl-NL" sz="2400" dirty="0">
                <a:latin typeface="Helvetica" panose="020B060402020203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462114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1000" t="2000" r="1000" b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6D9A2A79-7236-457F-9C97-1D468D971E7D}"/>
              </a:ext>
            </a:extLst>
          </p:cNvPr>
          <p:cNvSpPr txBox="1"/>
          <p:nvPr/>
        </p:nvSpPr>
        <p:spPr>
          <a:xfrm>
            <a:off x="0" y="4973798"/>
            <a:ext cx="12192000" cy="584775"/>
          </a:xfrm>
          <a:prstGeom prst="rect">
            <a:avLst/>
          </a:prstGeom>
          <a:solidFill>
            <a:srgbClr val="6BB9EB"/>
          </a:solidFill>
        </p:spPr>
        <p:txBody>
          <a:bodyPr wrap="square" rtlCol="0">
            <a:spAutoFit/>
          </a:bodyPr>
          <a:lstStyle/>
          <a:p>
            <a:r>
              <a:rPr lang="nl-NL" sz="3200" b="1" dirty="0">
                <a:solidFill>
                  <a:schemeClr val="bg1"/>
                </a:solidFill>
              </a:rPr>
              <a:t>			</a:t>
            </a:r>
            <a:r>
              <a:rPr lang="nl-NL" sz="24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info@dorenweerd.nl  |  www.dorenweerd.nl</a:t>
            </a:r>
          </a:p>
        </p:txBody>
      </p:sp>
    </p:spTree>
    <p:extLst>
      <p:ext uri="{BB962C8B-B14F-4D97-AF65-F5344CB8AC3E}">
        <p14:creationId xmlns:p14="http://schemas.microsoft.com/office/powerpoint/2010/main" val="418030457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d4fb1f2-a64e-450c-bdba-4dd2bc7e41e7">
      <Terms xmlns="http://schemas.microsoft.com/office/infopath/2007/PartnerControls"/>
    </lcf76f155ced4ddcb4097134ff3c332f>
    <TaxCatchAll xmlns="161d22b1-d1d4-48f6-b7a9-3d1896c6b2f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04B6EB58286A41A474A6EF18899466" ma:contentTypeVersion="17" ma:contentTypeDescription="Een nieuw document maken." ma:contentTypeScope="" ma:versionID="059d856990b9cf22db5c95022fd0fd8e">
  <xsd:schema xmlns:xsd="http://www.w3.org/2001/XMLSchema" xmlns:xs="http://www.w3.org/2001/XMLSchema" xmlns:p="http://schemas.microsoft.com/office/2006/metadata/properties" xmlns:ns2="0d4fb1f2-a64e-450c-bdba-4dd2bc7e41e7" xmlns:ns3="161d22b1-d1d4-48f6-b7a9-3d1896c6b2f2" targetNamespace="http://schemas.microsoft.com/office/2006/metadata/properties" ma:root="true" ma:fieldsID="3675c8e1208f6393b89a4bc351ef265c" ns2:_="" ns3:_="">
    <xsd:import namespace="0d4fb1f2-a64e-450c-bdba-4dd2bc7e41e7"/>
    <xsd:import namespace="161d22b1-d1d4-48f6-b7a9-3d1896c6b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4fb1f2-a64e-450c-bdba-4dd2bc7e41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a4ea5f20-8938-4951-bce7-6bc355fd25e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1d22b1-d1d4-48f6-b7a9-3d1896c6b2f2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e6da3dc-016a-43b1-b180-55f10d576872}" ma:internalName="TaxCatchAll" ma:showField="CatchAllData" ma:web="161d22b1-d1d4-48f6-b7a9-3d1896c6b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B03EDFE-B8F1-4593-994C-174FD495C1C9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f6562265-24c8-449c-ba49-d7e4a0077d0d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7dcd7de6-b18a-457b-812a-18980241e076"/>
    <ds:schemaRef ds:uri="http://purl.org/dc/dcmitype/"/>
    <ds:schemaRef ds:uri="3bc241ff-07f8-427a-96a2-f0a0025a0eaf"/>
    <ds:schemaRef ds:uri="477f3b34-34f6-4bd6-94c6-21c959f4941a"/>
    <ds:schemaRef ds:uri="0d4fb1f2-a64e-450c-bdba-4dd2bc7e41e7"/>
    <ds:schemaRef ds:uri="161d22b1-d1d4-48f6-b7a9-3d1896c6b2f2"/>
  </ds:schemaRefs>
</ds:datastoreItem>
</file>

<file path=customXml/itemProps2.xml><?xml version="1.0" encoding="utf-8"?>
<ds:datastoreItem xmlns:ds="http://schemas.openxmlformats.org/officeDocument/2006/customXml" ds:itemID="{068EA010-0E83-466F-89A1-F6264C1F5EA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458F2A7-1B75-4294-BA99-DB646B5B61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4fb1f2-a64e-450c-bdba-4dd2bc7e41e7"/>
    <ds:schemaRef ds:uri="161d22b1-d1d4-48f6-b7a9-3d1896c6b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172</TotalTime>
  <Words>34</Words>
  <Application>Microsoft Office PowerPoint</Application>
  <PresentationFormat>Breedbeeld</PresentationFormat>
  <Paragraphs>20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2" baseType="lpstr">
      <vt:lpstr>Aharoni</vt:lpstr>
      <vt:lpstr>Arial</vt:lpstr>
      <vt:lpstr>Calibri</vt:lpstr>
      <vt:lpstr>Calibri Light</vt:lpstr>
      <vt:lpstr>Helvetica</vt:lpstr>
      <vt:lpstr>sanfrancisco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Domenico Spinnato</dc:creator>
  <cp:lastModifiedBy>Tess Nillesen</cp:lastModifiedBy>
  <cp:revision>8</cp:revision>
  <dcterms:created xsi:type="dcterms:W3CDTF">2019-12-10T14:26:19Z</dcterms:created>
  <dcterms:modified xsi:type="dcterms:W3CDTF">2024-03-13T08:43:23Z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0x010100947A43A947F7684BA61111B006863D01</vt:lpwstr>
  </property>
  <property fmtid="{D5CDD505-2E9C-101B-9397-08002B2CF9AE}" pid="3" name="MediaServiceImageTags">
    <vt:lpwstr/>
  </property>
</Properties>
</file>