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316" r:id="rId7"/>
    <p:sldId id="298" r:id="rId8"/>
    <p:sldId id="322" r:id="rId9"/>
    <p:sldId id="328" r:id="rId10"/>
    <p:sldId id="323" r:id="rId11"/>
    <p:sldId id="327" r:id="rId12"/>
    <p:sldId id="324" r:id="rId13"/>
    <p:sldId id="329" r:id="rId14"/>
    <p:sldId id="325" r:id="rId15"/>
    <p:sldId id="326" r:id="rId16"/>
    <p:sldId id="277" r:id="rId17"/>
  </p:sldIdLst>
  <p:sldSz cx="9144000" cy="5143500" type="screen16x9"/>
  <p:notesSz cx="6797675" cy="9926638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Oswald-Bold" panose="00000800000000000000" pitchFamily="50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A6F"/>
    <a:srgbClr val="AFCA0B"/>
    <a:srgbClr val="AFD609"/>
    <a:srgbClr val="6A2383"/>
    <a:srgbClr val="8A3CC4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0" autoAdjust="0"/>
    <p:restoredTop sz="96357" autoAdjust="0"/>
  </p:normalViewPr>
  <p:slideViewPr>
    <p:cSldViewPr>
      <p:cViewPr varScale="1">
        <p:scale>
          <a:sx n="145" d="100"/>
          <a:sy n="145" d="100"/>
        </p:scale>
        <p:origin x="11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25AAE8E-104D-B63B-0E49-F353CA045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EB2791-7CAB-9CA0-01D5-89035D98C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fld id="{2E5554C6-F7C2-4B54-B289-E93C793ADA37}" type="datetimeFigureOut">
              <a:rPr lang="nl-NL"/>
              <a:pPr>
                <a:defRPr/>
              </a:pPr>
              <a:t>13-3-2024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294E88-83F2-1FC3-D3EA-3B5B02A5C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2FD95A-0B7C-C780-266C-29058BEBDE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FF2365-D214-41C5-AC02-21BE7A942D7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61D40B-03F9-53B9-49CC-28647D74D2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1E7AA4-03BB-DB86-CABA-14B48E43C6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01F088A-801D-6866-ED20-34581630D64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6B2827A-6D16-F888-FD26-63FB1CE9AA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F3EC8E6-495C-5456-9763-2F4C27B8E5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E29AD0E-EC92-BD29-BDCC-30E59168D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C6B6A3-7BF3-4AFC-B0FF-690DE17F4E7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89C94CF-D73D-88D9-AF79-D23CE49E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20575D11-10C3-4CED-909C-667B38B4EFB4}" type="slidenum">
              <a:rPr lang="en-US" altLang="nl-NL" sz="1200" smtClean="0"/>
              <a:pPr/>
              <a:t>1</a:t>
            </a:fld>
            <a:endParaRPr lang="en-US" altLang="nl-N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5E2ACB8-B2D2-72FE-A93B-15AFDA20F4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620AD48-9BBB-9BE3-495C-F6268D114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D19AF86-9B2E-A62E-31ED-454071B5F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4ADF165-5264-4C22-ABA9-AF21BC2ACEEB}" type="slidenum">
              <a:rPr lang="en-US" altLang="nl-NL" sz="1200" smtClean="0"/>
              <a:pPr/>
              <a:t>10</a:t>
            </a:fld>
            <a:endParaRPr lang="en-US" altLang="nl-NL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2EA1090-0019-829E-A21C-21D195FD3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54DAC09-6DE1-20DB-2111-24E879972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84D1027-289A-4DEC-007B-2A4CE8D6C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2B00072C-4BE9-45EE-ADAC-9871E1A57140}" type="slidenum">
              <a:rPr lang="en-US" altLang="nl-NL" sz="1200" smtClean="0"/>
              <a:pPr/>
              <a:t>11</a:t>
            </a:fld>
            <a:endParaRPr lang="en-US" altLang="nl-NL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5BE1599-6416-4C9B-512A-3C57E74A6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9ACEDF3-8D1E-E30C-A32D-42CB08717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8EB3174-A371-4FE5-88CD-80CE7A519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3B8A76B5-2C15-4E32-B9DA-3120640AF23B}" type="slidenum">
              <a:rPr lang="en-US" altLang="nl-NL" sz="1200" smtClean="0"/>
              <a:pPr/>
              <a:t>12</a:t>
            </a:fld>
            <a:endParaRPr lang="en-US" altLang="nl-NL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2381083-B6E9-9E31-7F8B-4436FDCB09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EC1081C-14AD-0E2F-8A3A-1A37BBEE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8D780E9-DE03-ADB6-28AB-C32E13E2F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1C5DE762-0F14-4F09-AF1D-BD806C49F160}" type="slidenum">
              <a:rPr lang="en-US" altLang="nl-NL" sz="1200" smtClean="0"/>
              <a:pPr/>
              <a:t>2</a:t>
            </a:fld>
            <a:endParaRPr lang="en-US" altLang="nl-N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99D8E4A-F4BD-2757-F4FC-030961EC5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B5E3C9D-CE2C-78A5-7622-A1AF4ECF1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DCD3BD2-49FE-01D3-D3F9-320FA8958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ECBD9B91-C123-4B2B-9641-D3FA4BF8A41C}" type="slidenum">
              <a:rPr lang="en-US" altLang="nl-NL" sz="1200" smtClean="0"/>
              <a:pPr/>
              <a:t>3</a:t>
            </a:fld>
            <a:endParaRPr lang="en-US" altLang="nl-NL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77E6DDD-1F59-AE69-56B2-8E5A4CDB59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8D47A9D-E856-73FA-F6C3-D5E35E169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E5C7FF3-DBD4-BCC7-33CE-E019D8D31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0DA015CD-2994-40D1-A23E-B8D138D13119}" type="slidenum">
              <a:rPr lang="en-US" altLang="nl-NL" sz="1200" smtClean="0"/>
              <a:pPr/>
              <a:t>4</a:t>
            </a:fld>
            <a:endParaRPr lang="en-US" altLang="nl-NL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DEFA9A9-D024-5902-55F9-DCC3DFD0A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66FE31B-1D96-C795-5463-D62BE635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FBAB09F-C85B-C891-3553-687ACD150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74972E2B-1B17-4827-B438-D4081BA603B6}" type="slidenum">
              <a:rPr lang="en-US" altLang="nl-NL" sz="1200" smtClean="0"/>
              <a:pPr/>
              <a:t>5</a:t>
            </a:fld>
            <a:endParaRPr lang="en-US" altLang="nl-NL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0A1CAD2-AD06-4D3C-B583-CECDE04F8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31AB948-7252-772B-8873-124D90C0F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BC14DC5-A9DF-CBBE-B84B-489446616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916CB0B3-2078-461A-852B-10192853AF24}" type="slidenum">
              <a:rPr lang="en-US" altLang="nl-NL" sz="1200" smtClean="0"/>
              <a:pPr/>
              <a:t>6</a:t>
            </a:fld>
            <a:endParaRPr lang="en-US" altLang="nl-NL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6BC0A86-1A41-EE6A-C431-4076C427D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263732E-E81C-B8AB-EDB4-28AC25B9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FD3C5AF-F620-CB5A-3803-D91BC553A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384F02C2-4963-4551-8483-05A927F6074D}" type="slidenum">
              <a:rPr lang="en-US" altLang="nl-NL" sz="1200" smtClean="0"/>
              <a:pPr/>
              <a:t>7</a:t>
            </a:fld>
            <a:endParaRPr lang="en-US" altLang="nl-NL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5FD5F47-DBEB-C427-F09A-15A921404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5A1F33B-30B5-2167-4514-E80E9C7B8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E2EBBFF-7DB4-7A23-9A7C-188BF200F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0CD27676-B991-4E53-B4C9-B506B98B7D2B}" type="slidenum">
              <a:rPr lang="en-US" altLang="nl-NL" sz="1200" smtClean="0"/>
              <a:pPr/>
              <a:t>8</a:t>
            </a:fld>
            <a:endParaRPr lang="en-US" altLang="nl-NL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73C02BB-9D73-790A-73F6-6EE8680D7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E49CB63-212E-BFE9-E385-67C9FFE5F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582EF44-6BC2-4D33-EDF1-A8C0EFA6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fld id="{83821EEA-D4A3-4451-A4B6-EC6FBCF3F725}" type="slidenum">
              <a:rPr lang="en-US" altLang="nl-NL" sz="1200" smtClean="0"/>
              <a:pPr/>
              <a:t>9</a:t>
            </a:fld>
            <a:endParaRPr lang="en-US" altLang="nl-NL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E884B3A-BA6D-5C52-8A22-3EC412CC2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B1DA110-1B96-9E2B-DEF2-2C7AE9E59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59B08A-82E3-6786-9009-4CD627A46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288D5-D114-748E-E97D-23A1F8469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55E2C-1833-B444-31FD-6FB671C67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C732-170F-4EFB-892F-D9CAE9A620C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4500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4C4C6-4624-EE60-CCFA-4496EE80D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8963B-692F-EB77-9C59-C3C22E996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6CA82-14DD-F402-990B-6BEC0D1A2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E999-8F82-4CCB-AE81-2805FAA042A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557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89D5C-21DC-5B73-3B93-550E5C3CA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3B69-C5C2-C682-22E4-805B25642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B0E57-36F8-83AB-2A03-45B12657E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7FA3-8F15-4B80-A144-087D84A80C79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0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860C5-4EC9-DE8C-906E-09E72E4E8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B6084-59EB-84CB-85A6-CFB080C49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4DC67F-E4DE-7891-43F4-51B597993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E62A-3335-45F9-A3EE-349906F4CFF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118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D5A906-80EE-9207-2A23-A2FC569D9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44C1E1-4228-D271-1A64-2B93779B7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BA3A80-D8AE-A652-85D4-2659AB16B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8121F-9F6A-4C39-853E-10CBB772171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433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C88B77-5FC1-D9B5-F02E-DF1EF1170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B9B93-47C7-D18E-A08B-E3A65B4D0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B9B60-4D37-2A6A-D0A2-33C4BDB13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2434-16F2-4331-BD91-0D4FF551C53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0446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F4532-4495-71AB-13AF-BC486C6EB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1E519A-BA35-9B00-7A53-0B7B02357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F8CE9D-96F2-3E39-DA1B-C6B4BA893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32ED-4A77-450D-8743-894AE69B66E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2103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E706A2-080B-14AE-85B9-FEE35445C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04A0E4-D03A-0242-1837-FB7CB0D35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097A21-1BE0-C6F8-4B10-0C00ACC15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E51D-7D30-4841-8596-3B82151B8F6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739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31793E-CC5E-C64F-F9F2-04F31A37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18D642-8369-54BB-FB2C-A1C25D24D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76A243-0474-E849-6C6A-C7CFC5E11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F297-AE83-49FB-B752-DA7B69BF301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51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B351A-3443-3DE5-D5B7-6E7E3973F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FC89A-9376-477C-ABD2-A9DD98D91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6635F-A067-C226-5FC6-A6EA82E49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EF8A-79C3-4085-B647-90E5F0B7FD7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501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B058D-65B7-87DA-55AC-DDE830D9C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50F72-BAE6-418F-66E8-C25A1C250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59B70-D7C3-A931-7205-0131FB2F8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E2A5-E5B8-4F7E-8262-B88A93F24BD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402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25998A-E823-9C39-318D-162500925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233A5B-7159-1572-2D31-411E5786A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993A33-B4C6-F19F-F227-4F0B067C3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F2D037-E439-8556-EBDD-9BA47532E5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pitchFamily="-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81542C-95B8-B3F4-E66D-B2AF5F0379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5FCD45-D4AC-4891-A159-1CFAFB1754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11">
            <a:extLst>
              <a:ext uri="{FF2B5EF4-FFF2-40B4-BE49-F238E27FC236}">
                <a16:creationId xmlns:a16="http://schemas.microsoft.com/office/drawing/2014/main" id="{2405D0BA-4CE0-C937-2C2B-CCDA5440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b="36281"/>
          <a:stretch>
            <a:fillRect/>
          </a:stretch>
        </p:blipFill>
        <p:spPr bwMode="auto">
          <a:xfrm>
            <a:off x="1588" y="1384300"/>
            <a:ext cx="914082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hoek 4">
            <a:extLst>
              <a:ext uri="{FF2B5EF4-FFF2-40B4-BE49-F238E27FC236}">
                <a16:creationId xmlns:a16="http://schemas.microsoft.com/office/drawing/2014/main" id="{A6373BDE-AF51-D186-66D3-1174837B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AFC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BDCE1F1-9E00-55E6-8EAA-FB9F88667D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434975"/>
            <a:ext cx="8497887" cy="579438"/>
          </a:xfrm>
        </p:spPr>
        <p:txBody>
          <a:bodyPr lIns="0" tIns="0" rIns="0" bIns="0"/>
          <a:lstStyle/>
          <a:p>
            <a:pPr algn="l" eaLnBrk="1" hangingPunct="1">
              <a:lnSpc>
                <a:spcPts val="4800"/>
              </a:lnSpc>
            </a:pPr>
            <a:r>
              <a:rPr lang="en-US" altLang="nl-NL" sz="5200" b="1">
                <a:solidFill>
                  <a:schemeClr val="bg1"/>
                </a:solidFill>
                <a:latin typeface="Arial Narrow" panose="020B0606020202030204" pitchFamily="34" charset="0"/>
              </a:rPr>
              <a:t>Dr. Lammerts van Buerenschool</a:t>
            </a:r>
          </a:p>
        </p:txBody>
      </p:sp>
      <p:pic>
        <p:nvPicPr>
          <p:cNvPr id="4101" name="Afbeelding 9">
            <a:extLst>
              <a:ext uri="{FF2B5EF4-FFF2-40B4-BE49-F238E27FC236}">
                <a16:creationId xmlns:a16="http://schemas.microsoft.com/office/drawing/2014/main" id="{E46931F6-E875-1733-9422-090C396E3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273550"/>
            <a:ext cx="213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Afbeelding 18">
            <a:extLst>
              <a:ext uri="{FF2B5EF4-FFF2-40B4-BE49-F238E27FC236}">
                <a16:creationId xmlns:a16="http://schemas.microsoft.com/office/drawing/2014/main" id="{8545A2B8-4010-6963-5CAE-326FB613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ep 22">
            <a:extLst>
              <a:ext uri="{FF2B5EF4-FFF2-40B4-BE49-F238E27FC236}">
                <a16:creationId xmlns:a16="http://schemas.microsoft.com/office/drawing/2014/main" id="{6F212D46-9465-AF3F-5246-486FDD5A2EEA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1887538"/>
            <a:ext cx="2376487" cy="2386012"/>
            <a:chOff x="2384088" y="1887947"/>
            <a:chExt cx="2376617" cy="2386268"/>
          </a:xfrm>
        </p:grpSpPr>
        <p:sp>
          <p:nvSpPr>
            <p:cNvPr id="4105" name="Ovaal 14">
              <a:extLst>
                <a:ext uri="{FF2B5EF4-FFF2-40B4-BE49-F238E27FC236}">
                  <a16:creationId xmlns:a16="http://schemas.microsoft.com/office/drawing/2014/main" id="{A37B0781-7BE9-F4C8-A85F-9EA8050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088" y="2278370"/>
              <a:ext cx="1989208" cy="1989208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6" name="Ovaal 15">
              <a:extLst>
                <a:ext uri="{FF2B5EF4-FFF2-40B4-BE49-F238E27FC236}">
                  <a16:creationId xmlns:a16="http://schemas.microsoft.com/office/drawing/2014/main" id="{01C2AAF2-EF39-3D27-55BC-5BC788A72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356" y="2272976"/>
              <a:ext cx="818349" cy="818349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7" name="Ovaal 16">
              <a:extLst>
                <a:ext uri="{FF2B5EF4-FFF2-40B4-BE49-F238E27FC236}">
                  <a16:creationId xmlns:a16="http://schemas.microsoft.com/office/drawing/2014/main" id="{90D02FD6-C7EF-16D6-E451-E0791A140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993" y="1998105"/>
              <a:ext cx="175681" cy="175681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8" name="Ovaal 20">
              <a:extLst>
                <a:ext uri="{FF2B5EF4-FFF2-40B4-BE49-F238E27FC236}">
                  <a16:creationId xmlns:a16="http://schemas.microsoft.com/office/drawing/2014/main" id="{E7677AF5-D211-31D9-C77E-BCE1876B9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948" y="1887947"/>
              <a:ext cx="346815" cy="346815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4109" name="Ovaal 21">
              <a:extLst>
                <a:ext uri="{FF2B5EF4-FFF2-40B4-BE49-F238E27FC236}">
                  <a16:creationId xmlns:a16="http://schemas.microsoft.com/office/drawing/2014/main" id="{228F995B-3521-B0D9-FC7B-9614A87A3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629" y="3654337"/>
              <a:ext cx="619878" cy="619878"/>
            </a:xfrm>
            <a:prstGeom prst="ellipse">
              <a:avLst/>
            </a:prstGeom>
            <a:solidFill>
              <a:srgbClr val="312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21252AD2-C166-790A-C7D4-2F50EE2B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843213"/>
            <a:ext cx="1990725" cy="968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nl-NL" altLang="nl-NL" sz="2000" b="1" kern="0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WIJ ZIJN EEN KANJERSCHOOL</a:t>
            </a:r>
            <a:endParaRPr lang="en-US" altLang="nl-NL" sz="2000" b="1" kern="0" dirty="0">
              <a:solidFill>
                <a:schemeClr val="bg1"/>
              </a:solidFill>
              <a:latin typeface="Arial Narrow" panose="020B0604020202020204" pitchFamily="34" charset="0"/>
              <a:ea typeface="Helvetica 77 Bold Condensed" panose="02000503000000020004" pitchFamily="2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2">
            <a:extLst>
              <a:ext uri="{FF2B5EF4-FFF2-40B4-BE49-F238E27FC236}">
                <a16:creationId xmlns:a16="http://schemas.microsoft.com/office/drawing/2014/main" id="{C378F143-D81C-BC29-9AE9-4E8DB9C0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Afbeelding 1">
            <a:extLst>
              <a:ext uri="{FF2B5EF4-FFF2-40B4-BE49-F238E27FC236}">
                <a16:creationId xmlns:a16="http://schemas.microsoft.com/office/drawing/2014/main" id="{45DB4516-869D-D026-F55B-A8C06DD9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2">
            <a:extLst>
              <a:ext uri="{FF2B5EF4-FFF2-40B4-BE49-F238E27FC236}">
                <a16:creationId xmlns:a16="http://schemas.microsoft.com/office/drawing/2014/main" id="{C6469279-9785-D398-22BA-7B075FBE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fbeelding 1">
            <a:extLst>
              <a:ext uri="{FF2B5EF4-FFF2-40B4-BE49-F238E27FC236}">
                <a16:creationId xmlns:a16="http://schemas.microsoft.com/office/drawing/2014/main" id="{4FE82CE5-0E0C-216D-DFC6-8AE5BD27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hthoek 2">
            <a:extLst>
              <a:ext uri="{FF2B5EF4-FFF2-40B4-BE49-F238E27FC236}">
                <a16:creationId xmlns:a16="http://schemas.microsoft.com/office/drawing/2014/main" id="{5C669FB5-B820-0562-21E8-20936AFE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84638"/>
          </a:xfrm>
          <a:prstGeom prst="rect">
            <a:avLst/>
          </a:prstGeom>
          <a:solidFill>
            <a:srgbClr val="AFC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6C6A9-37A7-5C0A-614E-BF9EE0F1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1250"/>
            <a:ext cx="9144000" cy="5762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www.lvbueren.nl</a:t>
            </a:r>
          </a:p>
        </p:txBody>
      </p:sp>
      <p:pic>
        <p:nvPicPr>
          <p:cNvPr id="26628" name="Afbeelding 4">
            <a:extLst>
              <a:ext uri="{FF2B5EF4-FFF2-40B4-BE49-F238E27FC236}">
                <a16:creationId xmlns:a16="http://schemas.microsoft.com/office/drawing/2014/main" id="{D328441D-B2EB-6324-208A-27414617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Afbeelding 6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F03BE7F-84B0-D299-ED40-2D185CFD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27538"/>
            <a:ext cx="17129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ep 10">
            <a:extLst>
              <a:ext uri="{FF2B5EF4-FFF2-40B4-BE49-F238E27FC236}">
                <a16:creationId xmlns:a16="http://schemas.microsoft.com/office/drawing/2014/main" id="{1674724B-E6A6-FCF1-16FD-EA4FA7E90CAB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4471988"/>
            <a:ext cx="949325" cy="303212"/>
            <a:chOff x="4307466" y="4485095"/>
            <a:chExt cx="948342" cy="303661"/>
          </a:xfrm>
        </p:grpSpPr>
        <p:pic>
          <p:nvPicPr>
            <p:cNvPr id="26631" name="Afbeelding 8" descr="Afbeelding met symbool, Graphics, logo, cirkel&#10;&#10;Automatisch gegenereerde beschrijving">
              <a:extLst>
                <a:ext uri="{FF2B5EF4-FFF2-40B4-BE49-F238E27FC236}">
                  <a16:creationId xmlns:a16="http://schemas.microsoft.com/office/drawing/2014/main" id="{DBE6F584-7B5E-3421-7057-E7F5E094E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839" y="4485095"/>
              <a:ext cx="393969" cy="30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2C14782-48E3-B205-FF30-CD57509C3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7466" y="4588435"/>
              <a:ext cx="507474" cy="2003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 eaLnBrk="1" hangingPunct="1">
                <a:buFontTx/>
                <a:buNone/>
                <a:defRPr/>
              </a:pPr>
              <a:r>
                <a:rPr lang="en-US" altLang="nl-NL" sz="800" b="1" kern="0" cap="all" dirty="0">
                  <a:solidFill>
                    <a:srgbClr val="312A6F"/>
                  </a:solidFill>
                  <a:latin typeface="Arial Narrow" panose="020B0606020202030204" pitchFamily="34" charset="0"/>
                </a:rPr>
                <a:t>Volg ons!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2">
            <a:extLst>
              <a:ext uri="{FF2B5EF4-FFF2-40B4-BE49-F238E27FC236}">
                <a16:creationId xmlns:a16="http://schemas.microsoft.com/office/drawing/2014/main" id="{076C84B6-ECA6-4722-FC79-0BB9D5E4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Afbeelding 3">
            <a:extLst>
              <a:ext uri="{FF2B5EF4-FFF2-40B4-BE49-F238E27FC236}">
                <a16:creationId xmlns:a16="http://schemas.microsoft.com/office/drawing/2014/main" id="{75802ADA-F7E9-EF74-52B7-D7FD99CC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9F756AE9-1DD4-A919-4532-A3311BB3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A4A8F738-A8C9-5B1F-651F-852743404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8196" name="Rechthoek 1">
            <a:extLst>
              <a:ext uri="{FF2B5EF4-FFF2-40B4-BE49-F238E27FC236}">
                <a16:creationId xmlns:a16="http://schemas.microsoft.com/office/drawing/2014/main" id="{9DE83C22-22E2-A402-B66C-0BE15C3EF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pic>
        <p:nvPicPr>
          <p:cNvPr id="2" name="Afbeelding 4">
            <a:extLst>
              <a:ext uri="{FF2B5EF4-FFF2-40B4-BE49-F238E27FC236}">
                <a16:creationId xmlns:a16="http://schemas.microsoft.com/office/drawing/2014/main" id="{CA87BDD6-DF56-7E63-BB18-9F7CA300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68288"/>
            <a:ext cx="168592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3">
            <a:extLst>
              <a:ext uri="{FF2B5EF4-FFF2-40B4-BE49-F238E27FC236}">
                <a16:creationId xmlns:a16="http://schemas.microsoft.com/office/drawing/2014/main" id="{34981937-C179-8862-E465-5E0D0675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48977F7-1456-691A-A1D1-2C348246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2">
            <a:extLst>
              <a:ext uri="{FF2B5EF4-FFF2-40B4-BE49-F238E27FC236}">
                <a16:creationId xmlns:a16="http://schemas.microsoft.com/office/drawing/2014/main" id="{FDE2B5B7-F334-2684-0D0B-88BE41A4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Afbeelding 2">
            <a:extLst>
              <a:ext uri="{FF2B5EF4-FFF2-40B4-BE49-F238E27FC236}">
                <a16:creationId xmlns:a16="http://schemas.microsoft.com/office/drawing/2014/main" id="{563E703B-B0D7-763A-68EE-0FE2FFB8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A853C42-289D-A792-E891-BE96B1A38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CEE563B4-B94C-CA0C-2F6E-AAB8FC08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2292" name="Rechthoek 1">
            <a:extLst>
              <a:ext uri="{FF2B5EF4-FFF2-40B4-BE49-F238E27FC236}">
                <a16:creationId xmlns:a16="http://schemas.microsoft.com/office/drawing/2014/main" id="{F08B90A6-0CF3-0C89-5B40-38A8A379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8119CCB-D930-D5FF-9358-AC981E2AD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2294" name="Afbeelding 3">
            <a:extLst>
              <a:ext uri="{FF2B5EF4-FFF2-40B4-BE49-F238E27FC236}">
                <a16:creationId xmlns:a16="http://schemas.microsoft.com/office/drawing/2014/main" id="{7B5B8D89-5C3A-9BF3-5BE2-F6D058BD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ep 10">
            <a:extLst>
              <a:ext uri="{FF2B5EF4-FFF2-40B4-BE49-F238E27FC236}">
                <a16:creationId xmlns:a16="http://schemas.microsoft.com/office/drawing/2014/main" id="{238A1804-6B42-10BD-F485-3536E4DFCC3B}"/>
              </a:ext>
            </a:extLst>
          </p:cNvPr>
          <p:cNvGrpSpPr>
            <a:grpSpLocks/>
          </p:cNvGrpSpPr>
          <p:nvPr/>
        </p:nvGrpSpPr>
        <p:grpSpPr bwMode="auto">
          <a:xfrm rot="16646698" flipH="1">
            <a:off x="7762082" y="1637506"/>
            <a:ext cx="992188" cy="1203325"/>
            <a:chOff x="7990080" y="1887947"/>
            <a:chExt cx="991757" cy="1203378"/>
          </a:xfrm>
        </p:grpSpPr>
        <p:sp>
          <p:nvSpPr>
            <p:cNvPr id="12301" name="Ovaal 6">
              <a:extLst>
                <a:ext uri="{FF2B5EF4-FFF2-40B4-BE49-F238E27FC236}">
                  <a16:creationId xmlns:a16="http://schemas.microsoft.com/office/drawing/2014/main" id="{486E1FFB-0C15-E0D4-1F7E-FD5110A7D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488" y="2272976"/>
              <a:ext cx="818349" cy="818349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2302" name="Ovaal 7">
              <a:extLst>
                <a:ext uri="{FF2B5EF4-FFF2-40B4-BE49-F238E27FC236}">
                  <a16:creationId xmlns:a16="http://schemas.microsoft.com/office/drawing/2014/main" id="{E4B1BAEE-477C-F60C-52F5-B2DB3F1C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125" y="1998105"/>
              <a:ext cx="175681" cy="175681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2303" name="Ovaal 8">
              <a:extLst>
                <a:ext uri="{FF2B5EF4-FFF2-40B4-BE49-F238E27FC236}">
                  <a16:creationId xmlns:a16="http://schemas.microsoft.com/office/drawing/2014/main" id="{098C6018-388C-A43E-000E-A886FF741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080" y="1887947"/>
              <a:ext cx="346815" cy="346815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grpSp>
        <p:nvGrpSpPr>
          <p:cNvPr id="12296" name="Groep 14">
            <a:extLst>
              <a:ext uri="{FF2B5EF4-FFF2-40B4-BE49-F238E27FC236}">
                <a16:creationId xmlns:a16="http://schemas.microsoft.com/office/drawing/2014/main" id="{BB6DE4FD-4244-FEF8-FFA9-0522E496767C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435350"/>
            <a:ext cx="2736850" cy="1477963"/>
            <a:chOff x="2267745" y="3219822"/>
            <a:chExt cx="2736304" cy="1477328"/>
          </a:xfrm>
        </p:grpSpPr>
        <p:sp>
          <p:nvSpPr>
            <p:cNvPr id="12297" name="Tekstvak 4">
              <a:extLst>
                <a:ext uri="{FF2B5EF4-FFF2-40B4-BE49-F238E27FC236}">
                  <a16:creationId xmlns:a16="http://schemas.microsoft.com/office/drawing/2014/main" id="{A4626B90-1A99-29C9-BB7A-61C4573C1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5" y="3219822"/>
              <a:ext cx="2736304" cy="1477328"/>
            </a:xfrm>
            <a:prstGeom prst="rect">
              <a:avLst/>
            </a:prstGeom>
            <a:noFill/>
            <a:ln w="25400" cap="rnd">
              <a:solidFill>
                <a:srgbClr val="AFCA0B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pPr lvl="1"/>
              <a:endParaRPr lang="nl-NL" altLang="nl-NL" sz="1800" b="1">
                <a:solidFill>
                  <a:srgbClr val="AFCA0B"/>
                </a:solidFill>
                <a:latin typeface="Oswald-Bold" panose="00000800000000000000" pitchFamily="50" charset="0"/>
              </a:endParaRPr>
            </a:p>
            <a:p>
              <a:pPr lvl="1"/>
              <a:r>
                <a:rPr lang="nl-NL" altLang="nl-NL" sz="1800" b="1">
                  <a:solidFill>
                    <a:srgbClr val="AFCA0B"/>
                  </a:solidFill>
                  <a:latin typeface="Oswald-Bold" panose="00000800000000000000" pitchFamily="50" charset="0"/>
                </a:rPr>
                <a:t>DE KANJERPRINCIPES ZIJN VOOR EN VAN </a:t>
              </a:r>
            </a:p>
            <a:p>
              <a:pPr lvl="1"/>
              <a:r>
                <a:rPr lang="nl-NL" altLang="nl-NL" sz="1800" b="1">
                  <a:solidFill>
                    <a:srgbClr val="AFCA0B"/>
                  </a:solidFill>
                  <a:latin typeface="Oswald-Bold" panose="00000800000000000000" pitchFamily="50" charset="0"/>
                </a:rPr>
                <a:t>IEDEREEN</a:t>
              </a:r>
              <a:endParaRPr lang="nl-NL" altLang="nl-NL" sz="8000" b="1">
                <a:solidFill>
                  <a:srgbClr val="AFCA0B"/>
                </a:solidFill>
                <a:latin typeface="Oswald-Bold" panose="00000800000000000000" pitchFamily="50" charset="0"/>
              </a:endParaRPr>
            </a:p>
            <a:p>
              <a:endParaRPr lang="nl-NL" altLang="nl-NL" sz="1800" b="1">
                <a:solidFill>
                  <a:srgbClr val="AFCA0B"/>
                </a:solidFill>
                <a:latin typeface="Oswald-Bold" panose="00000800000000000000" pitchFamily="50" charset="0"/>
              </a:endParaRPr>
            </a:p>
          </p:txBody>
        </p:sp>
        <p:grpSp>
          <p:nvGrpSpPr>
            <p:cNvPr id="12298" name="Groep 13">
              <a:extLst>
                <a:ext uri="{FF2B5EF4-FFF2-40B4-BE49-F238E27FC236}">
                  <a16:creationId xmlns:a16="http://schemas.microsoft.com/office/drawing/2014/main" id="{327EF30D-08F2-0217-84BC-EFFF52E1D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752" y="3283785"/>
              <a:ext cx="2592288" cy="1324388"/>
              <a:chOff x="2339752" y="3283785"/>
              <a:chExt cx="2592288" cy="1324388"/>
            </a:xfrm>
          </p:grpSpPr>
          <p:pic>
            <p:nvPicPr>
              <p:cNvPr id="12299" name="Afbeelding 9" descr="Afbeelding met Graphics&#10;&#10;Automatisch gegenereerde beschrijving">
                <a:extLst>
                  <a:ext uri="{FF2B5EF4-FFF2-40B4-BE49-F238E27FC236}">
                    <a16:creationId xmlns:a16="http://schemas.microsoft.com/office/drawing/2014/main" id="{0726108D-B2F3-CB46-7918-A11BC3268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3283785"/>
                <a:ext cx="360040" cy="28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Afbeelding 12" descr="Afbeelding met Graphics&#10;&#10;Automatisch gegenereerde beschrijving">
                <a:extLst>
                  <a:ext uri="{FF2B5EF4-FFF2-40B4-BE49-F238E27FC236}">
                    <a16:creationId xmlns:a16="http://schemas.microsoft.com/office/drawing/2014/main" id="{45C74CA1-41C0-0A14-B42A-FAC9270C7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72000" y="4318310"/>
                <a:ext cx="360040" cy="28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2">
            <a:extLst>
              <a:ext uri="{FF2B5EF4-FFF2-40B4-BE49-F238E27FC236}">
                <a16:creationId xmlns:a16="http://schemas.microsoft.com/office/drawing/2014/main" id="{5147ABFC-3D3E-943F-6C7A-E951ECF1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Afbeelding 2">
            <a:extLst>
              <a:ext uri="{FF2B5EF4-FFF2-40B4-BE49-F238E27FC236}">
                <a16:creationId xmlns:a16="http://schemas.microsoft.com/office/drawing/2014/main" id="{880B0C87-D53F-8B25-1CC1-E52A634B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614F073-88F4-1A9C-AA85-D803B834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3D842E07-4891-849B-1E7B-05245C0A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16388" name="Rechthoek 1">
            <a:extLst>
              <a:ext uri="{FF2B5EF4-FFF2-40B4-BE49-F238E27FC236}">
                <a16:creationId xmlns:a16="http://schemas.microsoft.com/office/drawing/2014/main" id="{7AA50E22-848D-400C-545E-90A74725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6650FC-117F-E1F7-EE22-ABF2DEB9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6390" name="Afbeelding 3">
            <a:extLst>
              <a:ext uri="{FF2B5EF4-FFF2-40B4-BE49-F238E27FC236}">
                <a16:creationId xmlns:a16="http://schemas.microsoft.com/office/drawing/2014/main" id="{0D493270-2950-AE78-7BC0-54F50BA2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ep 15">
            <a:extLst>
              <a:ext uri="{FF2B5EF4-FFF2-40B4-BE49-F238E27FC236}">
                <a16:creationId xmlns:a16="http://schemas.microsoft.com/office/drawing/2014/main" id="{89D97993-9BC3-08A8-7D85-AF6FC624D1A2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1690688"/>
            <a:ext cx="1517650" cy="2538412"/>
            <a:chOff x="6911724" y="1690921"/>
            <a:chExt cx="1266346" cy="2117015"/>
          </a:xfrm>
        </p:grpSpPr>
        <p:sp>
          <p:nvSpPr>
            <p:cNvPr id="16393" name="Ovaal 6">
              <a:extLst>
                <a:ext uri="{FF2B5EF4-FFF2-40B4-BE49-F238E27FC236}">
                  <a16:creationId xmlns:a16="http://schemas.microsoft.com/office/drawing/2014/main" id="{346E2740-9D0E-9301-673D-100BD1429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6950975" y="1703833"/>
              <a:ext cx="818349" cy="818349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4" name="Ovaal 7">
              <a:extLst>
                <a:ext uri="{FF2B5EF4-FFF2-40B4-BE49-F238E27FC236}">
                  <a16:creationId xmlns:a16="http://schemas.microsoft.com/office/drawing/2014/main" id="{A34C3709-9E1E-F764-C12D-5968A60139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6911724" y="2743500"/>
              <a:ext cx="106895" cy="106895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5" name="Ovaal 8">
              <a:extLst>
                <a:ext uri="{FF2B5EF4-FFF2-40B4-BE49-F238E27FC236}">
                  <a16:creationId xmlns:a16="http://schemas.microsoft.com/office/drawing/2014/main" id="{97D23DBB-C98D-CD17-3AFF-88760F83E4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7701475" y="1690921"/>
              <a:ext cx="346815" cy="346815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6" name="Ovaal 13">
              <a:extLst>
                <a:ext uri="{FF2B5EF4-FFF2-40B4-BE49-F238E27FC236}">
                  <a16:creationId xmlns:a16="http://schemas.microsoft.com/office/drawing/2014/main" id="{B815E2C0-EE58-4ACC-07A8-0352CF734F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7118963" y="2938651"/>
              <a:ext cx="602552" cy="602552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397" name="Ovaal 14">
              <a:extLst>
                <a:ext uri="{FF2B5EF4-FFF2-40B4-BE49-F238E27FC236}">
                  <a16:creationId xmlns:a16="http://schemas.microsoft.com/office/drawing/2014/main" id="{C188E5D8-6680-D8D3-28A5-7BB5FCC49D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46698" flipH="1">
              <a:off x="8041516" y="3671382"/>
              <a:ext cx="136554" cy="136554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sp>
        <p:nvSpPr>
          <p:cNvPr id="16392" name="Ovaal 12">
            <a:extLst>
              <a:ext uri="{FF2B5EF4-FFF2-40B4-BE49-F238E27FC236}">
                <a16:creationId xmlns:a16="http://schemas.microsoft.com/office/drawing/2014/main" id="{36333E11-2326-0245-E26C-A6334961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575" y="1949450"/>
            <a:ext cx="1685925" cy="16859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2">
            <a:extLst>
              <a:ext uri="{FF2B5EF4-FFF2-40B4-BE49-F238E27FC236}">
                <a16:creationId xmlns:a16="http://schemas.microsoft.com/office/drawing/2014/main" id="{48FC4276-3FF7-25D2-C3AD-4249096D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Afbeelding 2">
            <a:extLst>
              <a:ext uri="{FF2B5EF4-FFF2-40B4-BE49-F238E27FC236}">
                <a16:creationId xmlns:a16="http://schemas.microsoft.com/office/drawing/2014/main" id="{C5DEAE26-F2EC-F1C4-3656-04AA9782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34CD0EA1-755C-E9E3-35D7-74148DE0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4188"/>
            <a:ext cx="5813425" cy="917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5400" b="1" kern="0" cap="all" dirty="0">
                <a:solidFill>
                  <a:schemeClr val="bg1"/>
                </a:solidFill>
                <a:latin typeface="Arial Narrow" panose="020B0604020202020204" pitchFamily="34" charset="0"/>
                <a:ea typeface="Helvetica 77 Bold Condensed" panose="02000503000000020004" pitchFamily="2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8197" name="Text Box 11">
            <a:extLst>
              <a:ext uri="{FF2B5EF4-FFF2-40B4-BE49-F238E27FC236}">
                <a16:creationId xmlns:a16="http://schemas.microsoft.com/office/drawing/2014/main" id="{7D635F0D-D345-FEAB-66EF-EEF5203F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28800"/>
            <a:ext cx="5813425" cy="1744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32" charset="-128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sz="1400" b="1" dirty="0">
                <a:solidFill>
                  <a:srgbClr val="AFCA0B"/>
                </a:solidFill>
                <a:latin typeface="Verdana" panose="020B0604030504040204" pitchFamily="34" charset="0"/>
              </a:rPr>
              <a:t>LVB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nl-NL" altLang="nl-NL" sz="1400" dirty="0">
                <a:latin typeface="Verdana" panose="020B0604030504040204" pitchFamily="34" charset="0"/>
              </a:rPr>
              <a:t>?</a:t>
            </a:r>
          </a:p>
        </p:txBody>
      </p:sp>
      <p:sp>
        <p:nvSpPr>
          <p:cNvPr id="20484" name="Rechthoek 1">
            <a:extLst>
              <a:ext uri="{FF2B5EF4-FFF2-40B4-BE49-F238E27FC236}">
                <a16:creationId xmlns:a16="http://schemas.microsoft.com/office/drawing/2014/main" id="{1AE5A1AA-A4CA-3450-C802-F6315965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12A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endParaRPr lang="nl-NL" alt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BCD6720-734C-8863-763C-9C33AFF3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97887" cy="696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4800"/>
              </a:lnSpc>
              <a:buFontTx/>
              <a:buNone/>
              <a:defRPr/>
            </a:pPr>
            <a:r>
              <a:rPr lang="en-US" altLang="nl-NL" sz="6000" b="1" kern="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Identiteit</a:t>
            </a:r>
            <a:r>
              <a:rPr lang="en-US" altLang="nl-NL" sz="60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0486" name="Afbeelding 3">
            <a:extLst>
              <a:ext uri="{FF2B5EF4-FFF2-40B4-BE49-F238E27FC236}">
                <a16:creationId xmlns:a16="http://schemas.microsoft.com/office/drawing/2014/main" id="{783494B9-2E5A-D670-6B8C-A947262A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267200"/>
            <a:ext cx="24526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ep 4">
            <a:extLst>
              <a:ext uri="{FF2B5EF4-FFF2-40B4-BE49-F238E27FC236}">
                <a16:creationId xmlns:a16="http://schemas.microsoft.com/office/drawing/2014/main" id="{46638237-36CF-45F0-28AA-F6E3521138E4}"/>
              </a:ext>
            </a:extLst>
          </p:cNvPr>
          <p:cNvGrpSpPr>
            <a:grpSpLocks/>
          </p:cNvGrpSpPr>
          <p:nvPr/>
        </p:nvGrpSpPr>
        <p:grpSpPr bwMode="auto">
          <a:xfrm>
            <a:off x="6999288" y="996950"/>
            <a:ext cx="1798637" cy="2876550"/>
            <a:chOff x="6950044" y="1454429"/>
            <a:chExt cx="1798218" cy="2876794"/>
          </a:xfrm>
        </p:grpSpPr>
        <p:sp>
          <p:nvSpPr>
            <p:cNvPr id="20491" name="Ovaal 6">
              <a:extLst>
                <a:ext uri="{FF2B5EF4-FFF2-40B4-BE49-F238E27FC236}">
                  <a16:creationId xmlns:a16="http://schemas.microsoft.com/office/drawing/2014/main" id="{9B0212E1-B7D4-D1F4-7692-789E9BB4A6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7466755" y="1454429"/>
              <a:ext cx="980870" cy="980870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2" name="Ovaal 7">
              <a:extLst>
                <a:ext uri="{FF2B5EF4-FFF2-40B4-BE49-F238E27FC236}">
                  <a16:creationId xmlns:a16="http://schemas.microsoft.com/office/drawing/2014/main" id="{BDA99FF1-013C-C2C8-19CE-124AC018B8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6950044" y="1906183"/>
              <a:ext cx="128124" cy="128124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3" name="Ovaal 8">
              <a:extLst>
                <a:ext uri="{FF2B5EF4-FFF2-40B4-BE49-F238E27FC236}">
                  <a16:creationId xmlns:a16="http://schemas.microsoft.com/office/drawing/2014/main" id="{989AC16C-5188-7CEB-0C76-7684B54D8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8332571" y="2015849"/>
              <a:ext cx="415691" cy="415691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4" name="Ovaal 13">
              <a:extLst>
                <a:ext uri="{FF2B5EF4-FFF2-40B4-BE49-F238E27FC236}">
                  <a16:creationId xmlns:a16="http://schemas.microsoft.com/office/drawing/2014/main" id="{0B999091-8CC8-0365-CA1F-D2E7FBC7F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7008963" y="3163252"/>
              <a:ext cx="722217" cy="722217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495" name="Ovaal 14">
              <a:extLst>
                <a:ext uri="{FF2B5EF4-FFF2-40B4-BE49-F238E27FC236}">
                  <a16:creationId xmlns:a16="http://schemas.microsoft.com/office/drawing/2014/main" id="{F2402DF5-DC53-12CB-71E7-D2725982E2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06945" flipH="1">
              <a:off x="7654694" y="4167550"/>
              <a:ext cx="163673" cy="163673"/>
            </a:xfrm>
            <a:prstGeom prst="ellipse">
              <a:avLst/>
            </a:pr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32" charset="-128"/>
                </a:defRPr>
              </a:lvl9pPr>
            </a:lstStyle>
            <a:p>
              <a:endParaRPr lang="nl-NL" altLang="nl-NL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80223815-4AE8-1204-2395-B2E0F43E4D9C}"/>
              </a:ext>
            </a:extLst>
          </p:cNvPr>
          <p:cNvSpPr/>
          <p:nvPr/>
        </p:nvSpPr>
        <p:spPr bwMode="auto">
          <a:xfrm>
            <a:off x="7062585" y="1491630"/>
            <a:ext cx="1685879" cy="1685799"/>
          </a:xfrm>
          <a:prstGeom prst="ellipse">
            <a:avLst/>
          </a:prstGeom>
          <a:blipFill>
            <a:blip r:embed="rId4"/>
            <a:stretch>
              <a:fillRect l="-8723" t="-8726" r="-8723" b="-8726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l-NL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4fb1f2-a64e-450c-bdba-4dd2bc7e41e7">
      <Terms xmlns="http://schemas.microsoft.com/office/infopath/2007/PartnerControls"/>
    </lcf76f155ced4ddcb4097134ff3c332f>
    <TaxCatchAll xmlns="161d22b1-d1d4-48f6-b7a9-3d1896c6b2f2"/>
  </documentManagement>
</p:properties>
</file>

<file path=customXml/item2.xml><?xml version="1.0" encoding="utf-8"?>
<LongProperties xmlns="http://schemas.microsoft.com/office/2006/metadata/longProperties">
  <LongProp xmlns="" name="SharedWithUsers"><![CDATA[13;#Helen de Bruijn;#19;#Tess Nillesen;#63;#Dominique Caniëls;#105;#Danny Siteur;#83;#Nienke de Bie;#82;#secretariaathuissen;#185;#Joeri Vonk;#28;#Michel Walburg;#92;#Theo Melchers;#212;#Elsmariken Jansen;#29;#Jolanda Klaassen;#32;#Myriam Mom;#94;#Thomas van Embden]]></LongProp>
</Long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4B6EB58286A41A474A6EF18899466" ma:contentTypeVersion="17" ma:contentTypeDescription="Een nieuw document maken." ma:contentTypeScope="" ma:versionID="059d856990b9cf22db5c95022fd0fd8e">
  <xsd:schema xmlns:xsd="http://www.w3.org/2001/XMLSchema" xmlns:xs="http://www.w3.org/2001/XMLSchema" xmlns:p="http://schemas.microsoft.com/office/2006/metadata/properties" xmlns:ns2="0d4fb1f2-a64e-450c-bdba-4dd2bc7e41e7" xmlns:ns3="161d22b1-d1d4-48f6-b7a9-3d1896c6b2f2" targetNamespace="http://schemas.microsoft.com/office/2006/metadata/properties" ma:root="true" ma:fieldsID="3675c8e1208f6393b89a4bc351ef265c" ns2:_="" ns3:_="">
    <xsd:import namespace="0d4fb1f2-a64e-450c-bdba-4dd2bc7e41e7"/>
    <xsd:import namespace="161d22b1-d1d4-48f6-b7a9-3d1896c6b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fb1f2-a64e-450c-bdba-4dd2bc7e4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ea5f20-8938-4951-bce7-6bc355fd2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22b1-d1d4-48f6-b7a9-3d1896c6b2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6da3dc-016a-43b1-b180-55f10d576872}" ma:internalName="TaxCatchAll" ma:showField="CatchAllData" ma:web="161d22b1-d1d4-48f6-b7a9-3d1896c6b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C75B7F-8038-4060-8590-7AEDAFE5A091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0d4fb1f2-a64e-450c-bdba-4dd2bc7e41e7"/>
    <ds:schemaRef ds:uri="http://schemas.openxmlformats.org/package/2006/metadata/core-properties"/>
    <ds:schemaRef ds:uri="http://purl.org/dc/elements/1.1/"/>
    <ds:schemaRef ds:uri="161d22b1-d1d4-48f6-b7a9-3d1896c6b2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AC0817-D530-4ACA-B862-1218A256BFAD}">
  <ds:schemaRefs>
    <ds:schemaRef ds:uri="http://schemas.microsoft.com/office/2006/metadata/longProperties"/>
    <ds:schemaRef ds:uri=""/>
  </ds:schemaRefs>
</ds:datastoreItem>
</file>

<file path=customXml/itemProps3.xml><?xml version="1.0" encoding="utf-8"?>
<ds:datastoreItem xmlns:ds="http://schemas.openxmlformats.org/officeDocument/2006/customXml" ds:itemID="{3BDE5FDB-6C64-42CA-B0CD-09A42A0830E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8442E3-38A2-40F2-B6DB-C775A0E5E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fb1f2-a64e-450c-bdba-4dd2bc7e41e7"/>
    <ds:schemaRef ds:uri="161d22b1-d1d4-48f6-b7a9-3d1896c6b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64</Words>
  <Application>Microsoft Office PowerPoint</Application>
  <PresentationFormat>Diavoorstelling (16:9)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Oswald-Bold</vt:lpstr>
      <vt:lpstr>Arial</vt:lpstr>
      <vt:lpstr>Verdana</vt:lpstr>
      <vt:lpstr>Arial Narrow</vt:lpstr>
      <vt:lpstr>ヒラギノ角ゴ Pro W3</vt:lpstr>
      <vt:lpstr>Lege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Einder Comminucatie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Einder Communicatie</dc:creator>
  <cp:lastModifiedBy>Tess Nillesen</cp:lastModifiedBy>
  <cp:revision>193</cp:revision>
  <cp:lastPrinted>2013-03-25T10:50:44Z</cp:lastPrinted>
  <dcterms:created xsi:type="dcterms:W3CDTF">2013-02-25T11:14:56Z</dcterms:created>
  <dcterms:modified xsi:type="dcterms:W3CDTF">2024-03-13T08:43:46Z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0x010100F004B6EB58286A41A474A6EF18899466</vt:lpwstr>
  </property>
  <property fmtid="{D5CDD505-2E9C-101B-9397-08002B2CF9AE}" pid="3" name="display_urn:schemas-microsoft-com:office:office#SharedWithUsers">
    <vt:lpwstr>Helen de Bruijn;Tess Nillesen;Dominique Caniëls;Danny Siteur;Nienke de Bie;secretariaathuissen;Joeri Vonk;Michel Walburg;Theo Melchers;Elsmariken Jansen;Jolanda Klaassen;Myriam Mom;Thomas van Embden</vt:lpwstr>
  </property>
  <property fmtid="{D5CDD505-2E9C-101B-9397-08002B2CF9AE}" pid="4" name="SharedWithUsers">
    <vt:lpwstr>13;#Helen de Bruijn;#19;#Tess Nillesen;#63;#Dominique Caniëls;#105;#Danny Siteur;#83;#Nienke de Bie;#82;#secretariaathuissen;#185;#Joeri Vonk;#28;#Michel Walburg;#92;#Theo Melchers;#212;#Elsmariken Jansen;#29;#Jolanda Klaassen;#32;#Myriam Mom;#94;#Thomas </vt:lpwstr>
  </property>
  <property fmtid="{D5CDD505-2E9C-101B-9397-08002B2CF9AE}" pid="5" name="lcf76f155ced4ddcb4097134ff3c332f">
    <vt:lpwstr/>
  </property>
  <property fmtid="{D5CDD505-2E9C-101B-9397-08002B2CF9AE}" pid="6" name="TaxCatchAll">
    <vt:lpwstr/>
  </property>
</Properties>
</file>