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5"/>
  </p:sldMasterIdLst>
  <p:notesMasterIdLst>
    <p:notesMasterId r:id="rId22"/>
  </p:notesMasterIdLst>
  <p:handoutMasterIdLst>
    <p:handoutMasterId r:id="rId23"/>
  </p:handoutMasterIdLst>
  <p:sldIdLst>
    <p:sldId id="256" r:id="rId6"/>
    <p:sldId id="267" r:id="rId7"/>
    <p:sldId id="271" r:id="rId8"/>
    <p:sldId id="265" r:id="rId9"/>
    <p:sldId id="257" r:id="rId10"/>
    <p:sldId id="258" r:id="rId11"/>
    <p:sldId id="266" r:id="rId12"/>
    <p:sldId id="259" r:id="rId13"/>
    <p:sldId id="279" r:id="rId14"/>
    <p:sldId id="276" r:id="rId15"/>
    <p:sldId id="281" r:id="rId16"/>
    <p:sldId id="278" r:id="rId17"/>
    <p:sldId id="280" r:id="rId18"/>
    <p:sldId id="277" r:id="rId19"/>
    <p:sldId id="260" r:id="rId20"/>
    <p:sldId id="261" r:id="rId21"/>
  </p:sldIdLst>
  <p:sldSz cx="9144000" cy="5143500" type="screen16x9"/>
  <p:notesSz cx="6797675" cy="9926638"/>
  <p:embeddedFontLs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Lucida Handwriting" panose="03010101010101010101" pitchFamily="66" charset="0"/>
      <p:regular r:id="rId28"/>
      <p: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91" autoAdjust="0"/>
    <p:restoredTop sz="90780"/>
  </p:normalViewPr>
  <p:slideViewPr>
    <p:cSldViewPr>
      <p:cViewPr varScale="1">
        <p:scale>
          <a:sx n="190" d="100"/>
          <a:sy n="190" d="100"/>
        </p:scale>
        <p:origin x="3324" y="1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bie Nuijen - Ederveen" userId="dac5337d-9388-45e9-aa69-8efc688ab86a" providerId="ADAL" clId="{C5F44876-E756-48C5-A12E-802729B3CFFB}"/>
    <pc:docChg chg="undo custSel modSld">
      <pc:chgData name="Debbie Nuijen - Ederveen" userId="dac5337d-9388-45e9-aa69-8efc688ab86a" providerId="ADAL" clId="{C5F44876-E756-48C5-A12E-802729B3CFFB}" dt="2024-09-10T08:55:59.787" v="279" actId="478"/>
      <pc:docMkLst>
        <pc:docMk/>
      </pc:docMkLst>
      <pc:sldChg chg="addSp delSp modSp mod">
        <pc:chgData name="Debbie Nuijen - Ederveen" userId="dac5337d-9388-45e9-aa69-8efc688ab86a" providerId="ADAL" clId="{C5F44876-E756-48C5-A12E-802729B3CFFB}" dt="2024-09-10T08:24:33.269" v="6" actId="171"/>
        <pc:sldMkLst>
          <pc:docMk/>
          <pc:sldMk cId="0" sldId="256"/>
        </pc:sldMkLst>
        <pc:spChg chg="mod">
          <ac:chgData name="Debbie Nuijen - Ederveen" userId="dac5337d-9388-45e9-aa69-8efc688ab86a" providerId="ADAL" clId="{C5F44876-E756-48C5-A12E-802729B3CFFB}" dt="2024-09-10T08:16:04.786" v="0"/>
          <ac:spMkLst>
            <pc:docMk/>
            <pc:sldMk cId="0" sldId="256"/>
            <ac:spMk id="4103" creationId="{05F9F10C-1E72-BDCA-5844-99A5FD7C5D56}"/>
          </ac:spMkLst>
        </pc:spChg>
        <pc:picChg chg="add mod ord">
          <ac:chgData name="Debbie Nuijen - Ederveen" userId="dac5337d-9388-45e9-aa69-8efc688ab86a" providerId="ADAL" clId="{C5F44876-E756-48C5-A12E-802729B3CFFB}" dt="2024-09-10T08:24:33.269" v="6" actId="171"/>
          <ac:picMkLst>
            <pc:docMk/>
            <pc:sldMk cId="0" sldId="256"/>
            <ac:picMk id="3" creationId="{9316C8CE-E764-77A0-B29D-DEC401524880}"/>
          </ac:picMkLst>
        </pc:picChg>
        <pc:picChg chg="del">
          <ac:chgData name="Debbie Nuijen - Ederveen" userId="dac5337d-9388-45e9-aa69-8efc688ab86a" providerId="ADAL" clId="{C5F44876-E756-48C5-A12E-802729B3CFFB}" dt="2024-09-10T08:24:12.549" v="1" actId="478"/>
          <ac:picMkLst>
            <pc:docMk/>
            <pc:sldMk cId="0" sldId="256"/>
            <ac:picMk id="4102" creationId="{DB8446F1-E256-5812-805B-2CFECE92B3D1}"/>
          </ac:picMkLst>
        </pc:picChg>
      </pc:sldChg>
      <pc:sldChg chg="addSp delSp modSp mod">
        <pc:chgData name="Debbie Nuijen - Ederveen" userId="dac5337d-9388-45e9-aa69-8efc688ab86a" providerId="ADAL" clId="{C5F44876-E756-48C5-A12E-802729B3CFFB}" dt="2024-09-10T08:28:48.665" v="48" actId="166"/>
        <pc:sldMkLst>
          <pc:docMk/>
          <pc:sldMk cId="0" sldId="258"/>
        </pc:sldMkLst>
        <pc:spChg chg="mod">
          <ac:chgData name="Debbie Nuijen - Ederveen" userId="dac5337d-9388-45e9-aa69-8efc688ab86a" providerId="ADAL" clId="{C5F44876-E756-48C5-A12E-802729B3CFFB}" dt="2024-09-10T08:28:48.665" v="48" actId="166"/>
          <ac:spMkLst>
            <pc:docMk/>
            <pc:sldMk cId="0" sldId="258"/>
            <ac:spMk id="14339" creationId="{3D7E8B18-BF8C-BC1C-20BC-987F038D95B1}"/>
          </ac:spMkLst>
        </pc:spChg>
        <pc:picChg chg="add mod ord">
          <ac:chgData name="Debbie Nuijen - Ederveen" userId="dac5337d-9388-45e9-aa69-8efc688ab86a" providerId="ADAL" clId="{C5F44876-E756-48C5-A12E-802729B3CFFB}" dt="2024-09-10T08:28:39.132" v="47" actId="171"/>
          <ac:picMkLst>
            <pc:docMk/>
            <pc:sldMk cId="0" sldId="258"/>
            <ac:picMk id="3" creationId="{6648FCA7-E7DC-AC2D-670C-01E82765D127}"/>
          </ac:picMkLst>
        </pc:picChg>
        <pc:picChg chg="del">
          <ac:chgData name="Debbie Nuijen - Ederveen" userId="dac5337d-9388-45e9-aa69-8efc688ab86a" providerId="ADAL" clId="{C5F44876-E756-48C5-A12E-802729B3CFFB}" dt="2024-09-10T08:28:01.881" v="39" actId="478"/>
          <ac:picMkLst>
            <pc:docMk/>
            <pc:sldMk cId="0" sldId="258"/>
            <ac:picMk id="14342" creationId="{4723950F-D21C-A694-3885-D1F4FD5EFA34}"/>
          </ac:picMkLst>
        </pc:picChg>
      </pc:sldChg>
      <pc:sldChg chg="addSp delSp modSp mod">
        <pc:chgData name="Debbie Nuijen - Ederveen" userId="dac5337d-9388-45e9-aa69-8efc688ab86a" providerId="ADAL" clId="{C5F44876-E756-48C5-A12E-802729B3CFFB}" dt="2024-09-10T08:30:49.208" v="75" actId="1076"/>
        <pc:sldMkLst>
          <pc:docMk/>
          <pc:sldMk cId="0" sldId="259"/>
        </pc:sldMkLst>
        <pc:picChg chg="add mod">
          <ac:chgData name="Debbie Nuijen - Ederveen" userId="dac5337d-9388-45e9-aa69-8efc688ab86a" providerId="ADAL" clId="{C5F44876-E756-48C5-A12E-802729B3CFFB}" dt="2024-09-10T08:30:33.493" v="70" actId="931"/>
          <ac:picMkLst>
            <pc:docMk/>
            <pc:sldMk cId="0" sldId="259"/>
            <ac:picMk id="3" creationId="{19AB15AC-BC4D-ED7A-3FA7-88C35AE72AAB}"/>
          </ac:picMkLst>
        </pc:picChg>
        <pc:picChg chg="add mod">
          <ac:chgData name="Debbie Nuijen - Ederveen" userId="dac5337d-9388-45e9-aa69-8efc688ab86a" providerId="ADAL" clId="{C5F44876-E756-48C5-A12E-802729B3CFFB}" dt="2024-09-10T08:30:49.208" v="75" actId="1076"/>
          <ac:picMkLst>
            <pc:docMk/>
            <pc:sldMk cId="0" sldId="259"/>
            <ac:picMk id="5" creationId="{AA76BF4A-58FA-4B1B-4690-8847EA6B4C86}"/>
          </ac:picMkLst>
        </pc:picChg>
        <pc:picChg chg="del">
          <ac:chgData name="Debbie Nuijen - Ederveen" userId="dac5337d-9388-45e9-aa69-8efc688ab86a" providerId="ADAL" clId="{C5F44876-E756-48C5-A12E-802729B3CFFB}" dt="2024-09-10T08:30:16.363" v="65" actId="478"/>
          <ac:picMkLst>
            <pc:docMk/>
            <pc:sldMk cId="0" sldId="259"/>
            <ac:picMk id="18438" creationId="{4AF38970-1C5B-E17A-707D-51A91AEE29B1}"/>
          </ac:picMkLst>
        </pc:picChg>
      </pc:sldChg>
      <pc:sldChg chg="addSp delSp modSp mod">
        <pc:chgData name="Debbie Nuijen - Ederveen" userId="dac5337d-9388-45e9-aa69-8efc688ab86a" providerId="ADAL" clId="{C5F44876-E756-48C5-A12E-802729B3CFFB}" dt="2024-09-10T08:38:28.744" v="191" actId="1076"/>
        <pc:sldMkLst>
          <pc:docMk/>
          <pc:sldMk cId="0" sldId="260"/>
        </pc:sldMkLst>
        <pc:picChg chg="add mod">
          <ac:chgData name="Debbie Nuijen - Ederveen" userId="dac5337d-9388-45e9-aa69-8efc688ab86a" providerId="ADAL" clId="{C5F44876-E756-48C5-A12E-802729B3CFFB}" dt="2024-09-10T08:37:27.147" v="167" actId="931"/>
          <ac:picMkLst>
            <pc:docMk/>
            <pc:sldMk cId="0" sldId="260"/>
            <ac:picMk id="3" creationId="{FB55205D-DD86-3BEF-9FCF-713E60376A43}"/>
          </ac:picMkLst>
        </pc:picChg>
        <pc:picChg chg="add mod">
          <ac:chgData name="Debbie Nuijen - Ederveen" userId="dac5337d-9388-45e9-aa69-8efc688ab86a" providerId="ADAL" clId="{C5F44876-E756-48C5-A12E-802729B3CFFB}" dt="2024-09-10T08:37:27.147" v="167" actId="931"/>
          <ac:picMkLst>
            <pc:docMk/>
            <pc:sldMk cId="0" sldId="260"/>
            <ac:picMk id="5" creationId="{AB676840-BF15-2CF9-5532-B4C56B0E3392}"/>
          </ac:picMkLst>
        </pc:picChg>
        <pc:picChg chg="add mod">
          <ac:chgData name="Debbie Nuijen - Ederveen" userId="dac5337d-9388-45e9-aa69-8efc688ab86a" providerId="ADAL" clId="{C5F44876-E756-48C5-A12E-802729B3CFFB}" dt="2024-09-10T08:37:27.147" v="167" actId="931"/>
          <ac:picMkLst>
            <pc:docMk/>
            <pc:sldMk cId="0" sldId="260"/>
            <ac:picMk id="7" creationId="{428B59DC-AE5B-91CE-562A-9283F4D7847D}"/>
          </ac:picMkLst>
        </pc:picChg>
        <pc:picChg chg="add mod">
          <ac:chgData name="Debbie Nuijen - Ederveen" userId="dac5337d-9388-45e9-aa69-8efc688ab86a" providerId="ADAL" clId="{C5F44876-E756-48C5-A12E-802729B3CFFB}" dt="2024-09-10T08:37:27.147" v="167" actId="931"/>
          <ac:picMkLst>
            <pc:docMk/>
            <pc:sldMk cId="0" sldId="260"/>
            <ac:picMk id="9" creationId="{679374BE-9C28-85B3-7778-2B56573BDFD1}"/>
          </ac:picMkLst>
        </pc:picChg>
        <pc:picChg chg="add mod">
          <ac:chgData name="Debbie Nuijen - Ederveen" userId="dac5337d-9388-45e9-aa69-8efc688ab86a" providerId="ADAL" clId="{C5F44876-E756-48C5-A12E-802729B3CFFB}" dt="2024-09-10T08:37:27.147" v="167" actId="931"/>
          <ac:picMkLst>
            <pc:docMk/>
            <pc:sldMk cId="0" sldId="260"/>
            <ac:picMk id="11" creationId="{B753CEF4-6221-EDE2-41A3-200A933D9636}"/>
          </ac:picMkLst>
        </pc:picChg>
        <pc:picChg chg="add mod">
          <ac:chgData name="Debbie Nuijen - Ederveen" userId="dac5337d-9388-45e9-aa69-8efc688ab86a" providerId="ADAL" clId="{C5F44876-E756-48C5-A12E-802729B3CFFB}" dt="2024-09-10T08:37:27.147" v="167" actId="931"/>
          <ac:picMkLst>
            <pc:docMk/>
            <pc:sldMk cId="0" sldId="260"/>
            <ac:picMk id="13" creationId="{62C850A7-164F-D5C1-6525-2EA0BD03F8CD}"/>
          </ac:picMkLst>
        </pc:picChg>
        <pc:picChg chg="add mod">
          <ac:chgData name="Debbie Nuijen - Ederveen" userId="dac5337d-9388-45e9-aa69-8efc688ab86a" providerId="ADAL" clId="{C5F44876-E756-48C5-A12E-802729B3CFFB}" dt="2024-09-10T08:38:25.821" v="189" actId="1076"/>
          <ac:picMkLst>
            <pc:docMk/>
            <pc:sldMk cId="0" sldId="260"/>
            <ac:picMk id="15" creationId="{9DED508B-AFC1-F6FF-DBAD-F47EAFBABFEF}"/>
          </ac:picMkLst>
        </pc:picChg>
        <pc:picChg chg="add mod">
          <ac:chgData name="Debbie Nuijen - Ederveen" userId="dac5337d-9388-45e9-aa69-8efc688ab86a" providerId="ADAL" clId="{C5F44876-E756-48C5-A12E-802729B3CFFB}" dt="2024-09-10T08:38:24.669" v="188" actId="1076"/>
          <ac:picMkLst>
            <pc:docMk/>
            <pc:sldMk cId="0" sldId="260"/>
            <ac:picMk id="17" creationId="{345E0B46-62C4-F853-D665-0C4CD4E992DE}"/>
          </ac:picMkLst>
        </pc:picChg>
        <pc:picChg chg="add mod">
          <ac:chgData name="Debbie Nuijen - Ederveen" userId="dac5337d-9388-45e9-aa69-8efc688ab86a" providerId="ADAL" clId="{C5F44876-E756-48C5-A12E-802729B3CFFB}" dt="2024-09-10T08:38:26.990" v="190" actId="1076"/>
          <ac:picMkLst>
            <pc:docMk/>
            <pc:sldMk cId="0" sldId="260"/>
            <ac:picMk id="19" creationId="{E7A1C5AA-4DD1-836D-92C3-7ACF9CD964D0}"/>
          </ac:picMkLst>
        </pc:picChg>
        <pc:picChg chg="add mod">
          <ac:chgData name="Debbie Nuijen - Ederveen" userId="dac5337d-9388-45e9-aa69-8efc688ab86a" providerId="ADAL" clId="{C5F44876-E756-48C5-A12E-802729B3CFFB}" dt="2024-09-10T08:38:28.744" v="191" actId="1076"/>
          <ac:picMkLst>
            <pc:docMk/>
            <pc:sldMk cId="0" sldId="260"/>
            <ac:picMk id="21" creationId="{BE9BCB8A-F522-443E-A1E1-3D0F5056271A}"/>
          </ac:picMkLst>
        </pc:picChg>
        <pc:picChg chg="add mod">
          <ac:chgData name="Debbie Nuijen - Ederveen" userId="dac5337d-9388-45e9-aa69-8efc688ab86a" providerId="ADAL" clId="{C5F44876-E756-48C5-A12E-802729B3CFFB}" dt="2024-09-10T08:38:10.572" v="180" actId="1076"/>
          <ac:picMkLst>
            <pc:docMk/>
            <pc:sldMk cId="0" sldId="260"/>
            <ac:picMk id="23" creationId="{D39CAC8C-6FB5-8939-5AF6-C22D87275354}"/>
          </ac:picMkLst>
        </pc:picChg>
        <pc:picChg chg="del">
          <ac:chgData name="Debbie Nuijen - Ederveen" userId="dac5337d-9388-45e9-aa69-8efc688ab86a" providerId="ADAL" clId="{C5F44876-E756-48C5-A12E-802729B3CFFB}" dt="2024-09-10T08:36:37.097" v="150" actId="478"/>
          <ac:picMkLst>
            <pc:docMk/>
            <pc:sldMk cId="0" sldId="260"/>
            <ac:picMk id="32770" creationId="{5B46EF17-CECB-80D6-A016-DA08D108ADD4}"/>
          </ac:picMkLst>
        </pc:picChg>
        <pc:picChg chg="del">
          <ac:chgData name="Debbie Nuijen - Ederveen" userId="dac5337d-9388-45e9-aa69-8efc688ab86a" providerId="ADAL" clId="{C5F44876-E756-48C5-A12E-802729B3CFFB}" dt="2024-09-10T08:36:35.359" v="147" actId="478"/>
          <ac:picMkLst>
            <pc:docMk/>
            <pc:sldMk cId="0" sldId="260"/>
            <ac:picMk id="32772" creationId="{29FB94CC-E834-4172-7CF1-4715A1E7850A}"/>
          </ac:picMkLst>
        </pc:picChg>
        <pc:picChg chg="del">
          <ac:chgData name="Debbie Nuijen - Ederveen" userId="dac5337d-9388-45e9-aa69-8efc688ab86a" providerId="ADAL" clId="{C5F44876-E756-48C5-A12E-802729B3CFFB}" dt="2024-09-10T08:36:34.762" v="146" actId="478"/>
          <ac:picMkLst>
            <pc:docMk/>
            <pc:sldMk cId="0" sldId="260"/>
            <ac:picMk id="32773" creationId="{2900296E-8A69-03B9-70EB-D98018976907}"/>
          </ac:picMkLst>
        </pc:picChg>
        <pc:picChg chg="del">
          <ac:chgData name="Debbie Nuijen - Ederveen" userId="dac5337d-9388-45e9-aa69-8efc688ab86a" providerId="ADAL" clId="{C5F44876-E756-48C5-A12E-802729B3CFFB}" dt="2024-09-10T08:36:35.965" v="148" actId="478"/>
          <ac:picMkLst>
            <pc:docMk/>
            <pc:sldMk cId="0" sldId="260"/>
            <ac:picMk id="32774" creationId="{3E8F5F27-188D-D193-5863-DB6B7ADEEA42}"/>
          </ac:picMkLst>
        </pc:picChg>
        <pc:picChg chg="del">
          <ac:chgData name="Debbie Nuijen - Ederveen" userId="dac5337d-9388-45e9-aa69-8efc688ab86a" providerId="ADAL" clId="{C5F44876-E756-48C5-A12E-802729B3CFFB}" dt="2024-09-10T08:36:36.397" v="149" actId="478"/>
          <ac:picMkLst>
            <pc:docMk/>
            <pc:sldMk cId="0" sldId="260"/>
            <ac:picMk id="32775" creationId="{B960C34E-F269-3F7C-9CD0-9CFDCD2D3EFB}"/>
          </ac:picMkLst>
        </pc:picChg>
      </pc:sldChg>
      <pc:sldChg chg="addSp delSp modSp mod">
        <pc:chgData name="Debbie Nuijen - Ederveen" userId="dac5337d-9388-45e9-aa69-8efc688ab86a" providerId="ADAL" clId="{C5F44876-E756-48C5-A12E-802729B3CFFB}" dt="2024-09-10T08:40:37.467" v="253" actId="1076"/>
        <pc:sldMkLst>
          <pc:docMk/>
          <pc:sldMk cId="0" sldId="261"/>
        </pc:sldMkLst>
        <pc:picChg chg="add mod">
          <ac:chgData name="Debbie Nuijen - Ederveen" userId="dac5337d-9388-45e9-aa69-8efc688ab86a" providerId="ADAL" clId="{C5F44876-E756-48C5-A12E-802729B3CFFB}" dt="2024-09-10T08:40:27.127" v="249" actId="1076"/>
          <ac:picMkLst>
            <pc:docMk/>
            <pc:sldMk cId="0" sldId="261"/>
            <ac:picMk id="3" creationId="{697D15F5-AAEF-0F95-0669-257D32618B4A}"/>
          </ac:picMkLst>
        </pc:picChg>
        <pc:picChg chg="add del mod">
          <ac:chgData name="Debbie Nuijen - Ederveen" userId="dac5337d-9388-45e9-aa69-8efc688ab86a" providerId="ADAL" clId="{C5F44876-E756-48C5-A12E-802729B3CFFB}" dt="2024-09-10T08:39:47.916" v="233" actId="478"/>
          <ac:picMkLst>
            <pc:docMk/>
            <pc:sldMk cId="0" sldId="261"/>
            <ac:picMk id="5" creationId="{1D28AB20-3B08-A444-D90F-5114CC1E0C19}"/>
          </ac:picMkLst>
        </pc:picChg>
        <pc:picChg chg="add mod">
          <ac:chgData name="Debbie Nuijen - Ederveen" userId="dac5337d-9388-45e9-aa69-8efc688ab86a" providerId="ADAL" clId="{C5F44876-E756-48C5-A12E-802729B3CFFB}" dt="2024-09-10T08:40:37.467" v="253" actId="1076"/>
          <ac:picMkLst>
            <pc:docMk/>
            <pc:sldMk cId="0" sldId="261"/>
            <ac:picMk id="7" creationId="{A3E50B67-1BF7-A1E0-C394-66B9F32267F5}"/>
          </ac:picMkLst>
        </pc:picChg>
        <pc:picChg chg="add mod">
          <ac:chgData name="Debbie Nuijen - Ederveen" userId="dac5337d-9388-45e9-aa69-8efc688ab86a" providerId="ADAL" clId="{C5F44876-E756-48C5-A12E-802729B3CFFB}" dt="2024-09-10T08:40:02.248" v="237" actId="14100"/>
          <ac:picMkLst>
            <pc:docMk/>
            <pc:sldMk cId="0" sldId="261"/>
            <ac:picMk id="9" creationId="{F89E63EE-B52E-6661-9A88-C98AFCBC930D}"/>
          </ac:picMkLst>
        </pc:picChg>
        <pc:picChg chg="add mod">
          <ac:chgData name="Debbie Nuijen - Ederveen" userId="dac5337d-9388-45e9-aa69-8efc688ab86a" providerId="ADAL" clId="{C5F44876-E756-48C5-A12E-802729B3CFFB}" dt="2024-09-10T08:40:17.387" v="244" actId="1076"/>
          <ac:picMkLst>
            <pc:docMk/>
            <pc:sldMk cId="0" sldId="261"/>
            <ac:picMk id="11" creationId="{49A439CB-84CB-5C1E-1265-02440319EC3B}"/>
          </ac:picMkLst>
        </pc:picChg>
        <pc:picChg chg="add mod">
          <ac:chgData name="Debbie Nuijen - Ederveen" userId="dac5337d-9388-45e9-aa69-8efc688ab86a" providerId="ADAL" clId="{C5F44876-E756-48C5-A12E-802729B3CFFB}" dt="2024-09-10T08:40:24.857" v="248" actId="1076"/>
          <ac:picMkLst>
            <pc:docMk/>
            <pc:sldMk cId="0" sldId="261"/>
            <ac:picMk id="13" creationId="{6F529875-07BC-A51E-F778-5C99BC14D9A7}"/>
          </ac:picMkLst>
        </pc:picChg>
        <pc:picChg chg="add del mod">
          <ac:chgData name="Debbie Nuijen - Ederveen" userId="dac5337d-9388-45e9-aa69-8efc688ab86a" providerId="ADAL" clId="{C5F44876-E756-48C5-A12E-802729B3CFFB}" dt="2024-09-10T08:39:55.828" v="235" actId="478"/>
          <ac:picMkLst>
            <pc:docMk/>
            <pc:sldMk cId="0" sldId="261"/>
            <ac:picMk id="15" creationId="{63891656-30D0-46B5-7010-F1C273CB54CA}"/>
          </ac:picMkLst>
        </pc:picChg>
        <pc:picChg chg="add mod">
          <ac:chgData name="Debbie Nuijen - Ederveen" userId="dac5337d-9388-45e9-aa69-8efc688ab86a" providerId="ADAL" clId="{C5F44876-E756-48C5-A12E-802729B3CFFB}" dt="2024-09-10T08:40:06.431" v="239" actId="1076"/>
          <ac:picMkLst>
            <pc:docMk/>
            <pc:sldMk cId="0" sldId="261"/>
            <ac:picMk id="17" creationId="{9ECBB19A-43CD-D9BF-9294-E7A49D9689BB}"/>
          </ac:picMkLst>
        </pc:picChg>
        <pc:picChg chg="add mod">
          <ac:chgData name="Debbie Nuijen - Ederveen" userId="dac5337d-9388-45e9-aa69-8efc688ab86a" providerId="ADAL" clId="{C5F44876-E756-48C5-A12E-802729B3CFFB}" dt="2024-09-10T08:40:34.971" v="252" actId="1076"/>
          <ac:picMkLst>
            <pc:docMk/>
            <pc:sldMk cId="0" sldId="261"/>
            <ac:picMk id="19" creationId="{AAC25078-29B2-12C6-5EF5-F8A7D3410846}"/>
          </ac:picMkLst>
        </pc:picChg>
        <pc:picChg chg="del mod">
          <ac:chgData name="Debbie Nuijen - Ederveen" userId="dac5337d-9388-45e9-aa69-8efc688ab86a" providerId="ADAL" clId="{C5F44876-E756-48C5-A12E-802729B3CFFB}" dt="2024-09-10T08:38:35.210" v="196" actId="478"/>
          <ac:picMkLst>
            <pc:docMk/>
            <pc:sldMk cId="0" sldId="261"/>
            <ac:picMk id="34818" creationId="{90B9E9C5-514E-D759-626D-25AEF69DF993}"/>
          </ac:picMkLst>
        </pc:picChg>
        <pc:picChg chg="del">
          <ac:chgData name="Debbie Nuijen - Ederveen" userId="dac5337d-9388-45e9-aa69-8efc688ab86a" providerId="ADAL" clId="{C5F44876-E756-48C5-A12E-802729B3CFFB}" dt="2024-09-10T08:38:33.921" v="192" actId="478"/>
          <ac:picMkLst>
            <pc:docMk/>
            <pc:sldMk cId="0" sldId="261"/>
            <ac:picMk id="34819" creationId="{76E6CE9C-1684-ED51-E0D5-1A48FB1D0D67}"/>
          </ac:picMkLst>
        </pc:picChg>
        <pc:picChg chg="del">
          <ac:chgData name="Debbie Nuijen - Ederveen" userId="dac5337d-9388-45e9-aa69-8efc688ab86a" providerId="ADAL" clId="{C5F44876-E756-48C5-A12E-802729B3CFFB}" dt="2024-09-10T08:38:34.800" v="194" actId="478"/>
          <ac:picMkLst>
            <pc:docMk/>
            <pc:sldMk cId="0" sldId="261"/>
            <ac:picMk id="34820" creationId="{49E461D2-9DD7-849D-5EF2-D880DA3BC485}"/>
          </ac:picMkLst>
        </pc:picChg>
        <pc:picChg chg="del">
          <ac:chgData name="Debbie Nuijen - Ederveen" userId="dac5337d-9388-45e9-aa69-8efc688ab86a" providerId="ADAL" clId="{C5F44876-E756-48C5-A12E-802729B3CFFB}" dt="2024-09-10T08:38:34.375" v="193" actId="478"/>
          <ac:picMkLst>
            <pc:docMk/>
            <pc:sldMk cId="0" sldId="261"/>
            <ac:picMk id="34821" creationId="{60663993-FC92-8542-19A5-90B8E974D208}"/>
          </ac:picMkLst>
        </pc:picChg>
        <pc:picChg chg="del">
          <ac:chgData name="Debbie Nuijen - Ederveen" userId="dac5337d-9388-45e9-aa69-8efc688ab86a" providerId="ADAL" clId="{C5F44876-E756-48C5-A12E-802729B3CFFB}" dt="2024-09-10T08:38:35.654" v="197" actId="478"/>
          <ac:picMkLst>
            <pc:docMk/>
            <pc:sldMk cId="0" sldId="261"/>
            <ac:picMk id="34822" creationId="{7C5516E2-DD1B-6AF6-25BF-808B7A7A8C37}"/>
          </ac:picMkLst>
        </pc:picChg>
      </pc:sldChg>
      <pc:sldChg chg="addSp delSp modSp mod">
        <pc:chgData name="Debbie Nuijen - Ederveen" userId="dac5337d-9388-45e9-aa69-8efc688ab86a" providerId="ADAL" clId="{C5F44876-E756-48C5-A12E-802729B3CFFB}" dt="2024-09-10T08:27:54.152" v="38" actId="167"/>
        <pc:sldMkLst>
          <pc:docMk/>
          <pc:sldMk cId="0" sldId="265"/>
        </pc:sldMkLst>
        <pc:picChg chg="add mod ord modCrop">
          <ac:chgData name="Debbie Nuijen - Ederveen" userId="dac5337d-9388-45e9-aa69-8efc688ab86a" providerId="ADAL" clId="{C5F44876-E756-48C5-A12E-802729B3CFFB}" dt="2024-09-10T08:27:54.152" v="38" actId="167"/>
          <ac:picMkLst>
            <pc:docMk/>
            <pc:sldMk cId="0" sldId="265"/>
            <ac:picMk id="3" creationId="{8FBBD137-5BF0-7C96-2677-038ADCFC95BF}"/>
          </ac:picMkLst>
        </pc:picChg>
        <pc:picChg chg="del">
          <ac:chgData name="Debbie Nuijen - Ederveen" userId="dac5337d-9388-45e9-aa69-8efc688ab86a" providerId="ADAL" clId="{C5F44876-E756-48C5-A12E-802729B3CFFB}" dt="2024-09-10T08:26:31.867" v="22" actId="478"/>
          <ac:picMkLst>
            <pc:docMk/>
            <pc:sldMk cId="0" sldId="265"/>
            <ac:picMk id="10242" creationId="{01F1B327-9811-1AF2-65A7-DFFF21761A44}"/>
          </ac:picMkLst>
        </pc:picChg>
      </pc:sldChg>
      <pc:sldChg chg="addSp delSp modSp mod">
        <pc:chgData name="Debbie Nuijen - Ederveen" userId="dac5337d-9388-45e9-aa69-8efc688ab86a" providerId="ADAL" clId="{C5F44876-E756-48C5-A12E-802729B3CFFB}" dt="2024-09-10T08:30:05.744" v="64" actId="167"/>
        <pc:sldMkLst>
          <pc:docMk/>
          <pc:sldMk cId="0" sldId="266"/>
        </pc:sldMkLst>
        <pc:picChg chg="add del mod">
          <ac:chgData name="Debbie Nuijen - Ederveen" userId="dac5337d-9388-45e9-aa69-8efc688ab86a" providerId="ADAL" clId="{C5F44876-E756-48C5-A12E-802729B3CFFB}" dt="2024-09-10T08:29:19.585" v="53" actId="478"/>
          <ac:picMkLst>
            <pc:docMk/>
            <pc:sldMk cId="0" sldId="266"/>
            <ac:picMk id="3" creationId="{13CF7A71-1F55-2A37-F638-388F78A9F98A}"/>
          </ac:picMkLst>
        </pc:picChg>
        <pc:picChg chg="add mod ord modCrop">
          <ac:chgData name="Debbie Nuijen - Ederveen" userId="dac5337d-9388-45e9-aa69-8efc688ab86a" providerId="ADAL" clId="{C5F44876-E756-48C5-A12E-802729B3CFFB}" dt="2024-09-10T08:30:05.744" v="64" actId="167"/>
          <ac:picMkLst>
            <pc:docMk/>
            <pc:sldMk cId="0" sldId="266"/>
            <ac:picMk id="5" creationId="{2CD90C38-78B3-7050-9818-ACDC17C47A02}"/>
          </ac:picMkLst>
        </pc:picChg>
        <pc:picChg chg="del">
          <ac:chgData name="Debbie Nuijen - Ederveen" userId="dac5337d-9388-45e9-aa69-8efc688ab86a" providerId="ADAL" clId="{C5F44876-E756-48C5-A12E-802729B3CFFB}" dt="2024-09-10T08:28:55.737" v="49" actId="478"/>
          <ac:picMkLst>
            <pc:docMk/>
            <pc:sldMk cId="0" sldId="266"/>
            <ac:picMk id="16386" creationId="{DE8747F3-D53B-9D87-1F4A-9CE86410AE4C}"/>
          </ac:picMkLst>
        </pc:picChg>
      </pc:sldChg>
      <pc:sldChg chg="addSp delSp modSp mod">
        <pc:chgData name="Debbie Nuijen - Ederveen" userId="dac5337d-9388-45e9-aa69-8efc688ab86a" providerId="ADAL" clId="{C5F44876-E756-48C5-A12E-802729B3CFFB}" dt="2024-09-10T08:26:08.529" v="21" actId="1076"/>
        <pc:sldMkLst>
          <pc:docMk/>
          <pc:sldMk cId="0" sldId="267"/>
        </pc:sldMkLst>
        <pc:spChg chg="mod">
          <ac:chgData name="Debbie Nuijen - Ederveen" userId="dac5337d-9388-45e9-aa69-8efc688ab86a" providerId="ADAL" clId="{C5F44876-E756-48C5-A12E-802729B3CFFB}" dt="2024-09-10T08:26:08.529" v="21" actId="1076"/>
          <ac:spMkLst>
            <pc:docMk/>
            <pc:sldMk cId="0" sldId="267"/>
            <ac:spMk id="6147" creationId="{7358B720-A669-88B7-C442-044755F0177E}"/>
          </ac:spMkLst>
        </pc:spChg>
        <pc:spChg chg="mod">
          <ac:chgData name="Debbie Nuijen - Ederveen" userId="dac5337d-9388-45e9-aa69-8efc688ab86a" providerId="ADAL" clId="{C5F44876-E756-48C5-A12E-802729B3CFFB}" dt="2024-09-10T08:26:08.529" v="21" actId="1076"/>
          <ac:spMkLst>
            <pc:docMk/>
            <pc:sldMk cId="0" sldId="267"/>
            <ac:spMk id="6148" creationId="{BC05904F-F983-BBBB-0D02-E3AF88C1E0BF}"/>
          </ac:spMkLst>
        </pc:spChg>
        <pc:picChg chg="add mod ord modCrop">
          <ac:chgData name="Debbie Nuijen - Ederveen" userId="dac5337d-9388-45e9-aa69-8efc688ab86a" providerId="ADAL" clId="{C5F44876-E756-48C5-A12E-802729B3CFFB}" dt="2024-09-10T08:25:55.448" v="20" actId="1076"/>
          <ac:picMkLst>
            <pc:docMk/>
            <pc:sldMk cId="0" sldId="267"/>
            <ac:picMk id="3" creationId="{FFD8A357-915F-2FA6-0001-2A4DFBED8695}"/>
          </ac:picMkLst>
        </pc:picChg>
        <pc:picChg chg="del mod">
          <ac:chgData name="Debbie Nuijen - Ederveen" userId="dac5337d-9388-45e9-aa69-8efc688ab86a" providerId="ADAL" clId="{C5F44876-E756-48C5-A12E-802729B3CFFB}" dt="2024-09-10T08:24:54.596" v="11" actId="478"/>
          <ac:picMkLst>
            <pc:docMk/>
            <pc:sldMk cId="0" sldId="267"/>
            <ac:picMk id="6146" creationId="{AC5E0F85-3B4E-36E6-404E-5071FBB5E1EB}"/>
          </ac:picMkLst>
        </pc:picChg>
      </pc:sldChg>
      <pc:sldChg chg="addSp delSp modSp mod">
        <pc:chgData name="Debbie Nuijen - Ederveen" userId="dac5337d-9388-45e9-aa69-8efc688ab86a" providerId="ADAL" clId="{C5F44876-E756-48C5-A12E-802729B3CFFB}" dt="2024-09-10T08:55:59.787" v="279" actId="478"/>
        <pc:sldMkLst>
          <pc:docMk/>
          <pc:sldMk cId="0" sldId="271"/>
        </pc:sldMkLst>
        <pc:spChg chg="del">
          <ac:chgData name="Debbie Nuijen - Ederveen" userId="dac5337d-9388-45e9-aa69-8efc688ab86a" providerId="ADAL" clId="{C5F44876-E756-48C5-A12E-802729B3CFFB}" dt="2024-09-10T08:55:59.787" v="279" actId="478"/>
          <ac:spMkLst>
            <pc:docMk/>
            <pc:sldMk cId="0" sldId="271"/>
            <ac:spMk id="8199" creationId="{C848A141-4732-3F6E-AB83-5130668EFF19}"/>
          </ac:spMkLst>
        </pc:spChg>
        <pc:picChg chg="add mod ord modCrop">
          <ac:chgData name="Debbie Nuijen - Ederveen" userId="dac5337d-9388-45e9-aa69-8efc688ab86a" providerId="ADAL" clId="{C5F44876-E756-48C5-A12E-802729B3CFFB}" dt="2024-09-10T08:55:56.596" v="278" actId="171"/>
          <ac:picMkLst>
            <pc:docMk/>
            <pc:sldMk cId="0" sldId="271"/>
            <ac:picMk id="3" creationId="{D51D678A-D949-59D0-9ADF-F91E63A255CE}"/>
          </ac:picMkLst>
        </pc:picChg>
      </pc:sldChg>
      <pc:sldChg chg="addSp delSp modSp mod">
        <pc:chgData name="Debbie Nuijen - Ederveen" userId="dac5337d-9388-45e9-aa69-8efc688ab86a" providerId="ADAL" clId="{C5F44876-E756-48C5-A12E-802729B3CFFB}" dt="2024-09-10T08:32:22.235" v="89" actId="1076"/>
        <pc:sldMkLst>
          <pc:docMk/>
          <pc:sldMk cId="0" sldId="276"/>
        </pc:sldMkLst>
        <pc:picChg chg="add mod">
          <ac:chgData name="Debbie Nuijen - Ederveen" userId="dac5337d-9388-45e9-aa69-8efc688ab86a" providerId="ADAL" clId="{C5F44876-E756-48C5-A12E-802729B3CFFB}" dt="2024-09-10T08:32:22.235" v="89" actId="1076"/>
          <ac:picMkLst>
            <pc:docMk/>
            <pc:sldMk cId="0" sldId="276"/>
            <ac:picMk id="3" creationId="{8E4A9439-8BB7-7E7E-9A1A-0E98527783A8}"/>
          </ac:picMkLst>
        </pc:picChg>
        <pc:picChg chg="del">
          <ac:chgData name="Debbie Nuijen - Ederveen" userId="dac5337d-9388-45e9-aa69-8efc688ab86a" providerId="ADAL" clId="{C5F44876-E756-48C5-A12E-802729B3CFFB}" dt="2024-09-10T08:31:42.640" v="85" actId="478"/>
          <ac:picMkLst>
            <pc:docMk/>
            <pc:sldMk cId="0" sldId="276"/>
            <ac:picMk id="22536" creationId="{34F14A1A-2231-6D6F-E880-8E81F7E7F2B5}"/>
          </ac:picMkLst>
        </pc:picChg>
      </pc:sldChg>
      <pc:sldChg chg="addSp delSp modSp mod">
        <pc:chgData name="Debbie Nuijen - Ederveen" userId="dac5337d-9388-45e9-aa69-8efc688ab86a" providerId="ADAL" clId="{C5F44876-E756-48C5-A12E-802729B3CFFB}" dt="2024-09-10T08:36:28.461" v="145" actId="1076"/>
        <pc:sldMkLst>
          <pc:docMk/>
          <pc:sldMk cId="0" sldId="277"/>
        </pc:sldMkLst>
        <pc:picChg chg="add mod">
          <ac:chgData name="Debbie Nuijen - Ederveen" userId="dac5337d-9388-45e9-aa69-8efc688ab86a" providerId="ADAL" clId="{C5F44876-E756-48C5-A12E-802729B3CFFB}" dt="2024-09-10T08:36:28.461" v="145" actId="1076"/>
          <ac:picMkLst>
            <pc:docMk/>
            <pc:sldMk cId="0" sldId="277"/>
            <ac:picMk id="3" creationId="{58075EA1-5B53-CF25-CEE1-647B8ADCBC96}"/>
          </ac:picMkLst>
        </pc:picChg>
        <pc:picChg chg="del">
          <ac:chgData name="Debbie Nuijen - Ederveen" userId="dac5337d-9388-45e9-aa69-8efc688ab86a" providerId="ADAL" clId="{C5F44876-E756-48C5-A12E-802729B3CFFB}" dt="2024-09-10T08:36:14.226" v="141" actId="478"/>
          <ac:picMkLst>
            <pc:docMk/>
            <pc:sldMk cId="0" sldId="277"/>
            <ac:picMk id="30723" creationId="{E12F9BFA-B7A2-F63E-8B2E-B3311CCD5532}"/>
          </ac:picMkLst>
        </pc:picChg>
      </pc:sldChg>
      <pc:sldChg chg="addSp delSp modSp mod">
        <pc:chgData name="Debbie Nuijen - Ederveen" userId="dac5337d-9388-45e9-aa69-8efc688ab86a" providerId="ADAL" clId="{C5F44876-E756-48C5-A12E-802729B3CFFB}" dt="2024-09-10T08:35:18.047" v="130" actId="167"/>
        <pc:sldMkLst>
          <pc:docMk/>
          <pc:sldMk cId="0" sldId="278"/>
        </pc:sldMkLst>
        <pc:picChg chg="add del mod modCrop">
          <ac:chgData name="Debbie Nuijen - Ederveen" userId="dac5337d-9388-45e9-aa69-8efc688ab86a" providerId="ADAL" clId="{C5F44876-E756-48C5-A12E-802729B3CFFB}" dt="2024-09-10T08:34:30.327" v="121" actId="478"/>
          <ac:picMkLst>
            <pc:docMk/>
            <pc:sldMk cId="0" sldId="278"/>
            <ac:picMk id="3" creationId="{26BD91AB-6F8A-2815-533F-BA2B8CD5B162}"/>
          </ac:picMkLst>
        </pc:picChg>
        <pc:picChg chg="add mod ord modCrop">
          <ac:chgData name="Debbie Nuijen - Ederveen" userId="dac5337d-9388-45e9-aa69-8efc688ab86a" providerId="ADAL" clId="{C5F44876-E756-48C5-A12E-802729B3CFFB}" dt="2024-09-10T08:35:18.047" v="130" actId="167"/>
          <ac:picMkLst>
            <pc:docMk/>
            <pc:sldMk cId="0" sldId="278"/>
            <ac:picMk id="5" creationId="{37817D0B-C807-13FE-A37D-0D71F390CB1E}"/>
          </ac:picMkLst>
        </pc:picChg>
        <pc:picChg chg="del">
          <ac:chgData name="Debbie Nuijen - Ederveen" userId="dac5337d-9388-45e9-aa69-8efc688ab86a" providerId="ADAL" clId="{C5F44876-E756-48C5-A12E-802729B3CFFB}" dt="2024-09-10T08:33:33.374" v="100" actId="478"/>
          <ac:picMkLst>
            <pc:docMk/>
            <pc:sldMk cId="0" sldId="278"/>
            <ac:picMk id="26626" creationId="{A77AF786-C10B-CAEC-718C-C1BF836B0FAB}"/>
          </ac:picMkLst>
        </pc:picChg>
      </pc:sldChg>
      <pc:sldChg chg="addSp delSp modSp mod">
        <pc:chgData name="Debbie Nuijen - Ederveen" userId="dac5337d-9388-45e9-aa69-8efc688ab86a" providerId="ADAL" clId="{C5F44876-E756-48C5-A12E-802729B3CFFB}" dt="2024-09-10T08:31:37.780" v="84" actId="167"/>
        <pc:sldMkLst>
          <pc:docMk/>
          <pc:sldMk cId="0" sldId="279"/>
        </pc:sldMkLst>
        <pc:picChg chg="add mod ord modCrop">
          <ac:chgData name="Debbie Nuijen - Ederveen" userId="dac5337d-9388-45e9-aa69-8efc688ab86a" providerId="ADAL" clId="{C5F44876-E756-48C5-A12E-802729B3CFFB}" dt="2024-09-10T08:31:37.780" v="84" actId="167"/>
          <ac:picMkLst>
            <pc:docMk/>
            <pc:sldMk cId="0" sldId="279"/>
            <ac:picMk id="3" creationId="{623ADCF3-C226-4147-626B-E99306B6636B}"/>
          </ac:picMkLst>
        </pc:picChg>
        <pc:picChg chg="del">
          <ac:chgData name="Debbie Nuijen - Ederveen" userId="dac5337d-9388-45e9-aa69-8efc688ab86a" providerId="ADAL" clId="{C5F44876-E756-48C5-A12E-802729B3CFFB}" dt="2024-09-10T08:30:52.568" v="76" actId="478"/>
          <ac:picMkLst>
            <pc:docMk/>
            <pc:sldMk cId="0" sldId="279"/>
            <ac:picMk id="20482" creationId="{A21E1C17-A2F5-DF52-B075-CDE882643681}"/>
          </ac:picMkLst>
        </pc:picChg>
      </pc:sldChg>
      <pc:sldChg chg="addSp delSp modSp mod">
        <pc:chgData name="Debbie Nuijen - Ederveen" userId="dac5337d-9388-45e9-aa69-8efc688ab86a" providerId="ADAL" clId="{C5F44876-E756-48C5-A12E-802729B3CFFB}" dt="2024-09-10T08:36:00.098" v="140" actId="167"/>
        <pc:sldMkLst>
          <pc:docMk/>
          <pc:sldMk cId="0" sldId="280"/>
        </pc:sldMkLst>
        <pc:picChg chg="add mod ord modCrop">
          <ac:chgData name="Debbie Nuijen - Ederveen" userId="dac5337d-9388-45e9-aa69-8efc688ab86a" providerId="ADAL" clId="{C5F44876-E756-48C5-A12E-802729B3CFFB}" dt="2024-09-10T08:36:00.098" v="140" actId="167"/>
          <ac:picMkLst>
            <pc:docMk/>
            <pc:sldMk cId="0" sldId="280"/>
            <ac:picMk id="3" creationId="{A0820BA1-9BD9-8553-82F9-BDF89DABDB5E}"/>
          </ac:picMkLst>
        </pc:picChg>
        <pc:picChg chg="del">
          <ac:chgData name="Debbie Nuijen - Ederveen" userId="dac5337d-9388-45e9-aa69-8efc688ab86a" providerId="ADAL" clId="{C5F44876-E756-48C5-A12E-802729B3CFFB}" dt="2024-09-10T08:35:22.430" v="131" actId="478"/>
          <ac:picMkLst>
            <pc:docMk/>
            <pc:sldMk cId="0" sldId="280"/>
            <ac:picMk id="28674" creationId="{F0BC2778-1F5F-4896-9BD2-DE4F0B33DE49}"/>
          </ac:picMkLst>
        </pc:picChg>
      </pc:sldChg>
      <pc:sldChg chg="addSp delSp modSp mod">
        <pc:chgData name="Debbie Nuijen - Ederveen" userId="dac5337d-9388-45e9-aa69-8efc688ab86a" providerId="ADAL" clId="{C5F44876-E756-48C5-A12E-802729B3CFFB}" dt="2024-09-10T08:33:29.620" v="99" actId="167"/>
        <pc:sldMkLst>
          <pc:docMk/>
          <pc:sldMk cId="0" sldId="281"/>
        </pc:sldMkLst>
        <pc:picChg chg="add mod ord modCrop">
          <ac:chgData name="Debbie Nuijen - Ederveen" userId="dac5337d-9388-45e9-aa69-8efc688ab86a" providerId="ADAL" clId="{C5F44876-E756-48C5-A12E-802729B3CFFB}" dt="2024-09-10T08:33:29.620" v="99" actId="167"/>
          <ac:picMkLst>
            <pc:docMk/>
            <pc:sldMk cId="0" sldId="281"/>
            <ac:picMk id="3" creationId="{1FA34AAA-3B69-3AAA-336C-C33B3212741C}"/>
          </ac:picMkLst>
        </pc:picChg>
        <pc:picChg chg="del">
          <ac:chgData name="Debbie Nuijen - Ederveen" userId="dac5337d-9388-45e9-aa69-8efc688ab86a" providerId="ADAL" clId="{C5F44876-E756-48C5-A12E-802729B3CFFB}" dt="2024-09-10T08:32:26.563" v="90" actId="478"/>
          <ac:picMkLst>
            <pc:docMk/>
            <pc:sldMk cId="0" sldId="281"/>
            <ac:picMk id="24578" creationId="{5754C983-4DD2-0745-CE71-A35F3BF733C4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5EEA9D7-D9C3-4692-179B-891EA87EB8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B257956-CA37-A0BA-0B81-BF38336B79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fld id="{97B437AD-FEE4-4728-8BA4-4D81CD74728D}" type="datetimeFigureOut">
              <a:rPr lang="nl-NL"/>
              <a:pPr>
                <a:defRPr/>
              </a:pPr>
              <a:t>10-9-2024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9728754-1911-B672-E603-BB065EE89A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BBAA898-4BCF-AF1A-29F4-8E8072DDA6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3A856D-2AD2-4193-A876-1A2A8E2F112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CF6E3A8-3FAF-8C4B-0C5D-669D3E571EE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D894A06-6D2D-76AF-B031-FA2C9B99060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9F29851-BABB-260E-CBD4-35B484D507A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4A40C41-9CC2-4027-65A1-34F4A22C8CA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om de tekststijl van het model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DD011534-5552-2342-9928-911875FF695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BC9555CF-AE49-A693-235D-A257D8F9EC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C55BC5C-FDCD-4B70-8766-5D95ABA7D95E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03D05DD3-2592-EF2C-F881-8C3F8ADCCF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820BF73-6350-4CC0-9FD9-642B85C46FC7}" type="slidenum">
              <a:rPr lang="en-US" altLang="nl-NL" sz="1200" smtClean="0"/>
              <a:pPr/>
              <a:t>1</a:t>
            </a:fld>
            <a:endParaRPr lang="en-US" altLang="nl-NL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B1C8E731-DEEB-7329-0703-9CDFAF3558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AF28027B-0C33-B567-56C5-99C7E7161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D792E9C0-B7C3-6425-D14F-D8ECE3082F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BEBA06D5-B502-4C5B-81AD-DA6DBFFAF393}" type="slidenum">
              <a:rPr lang="en-US" altLang="nl-NL" sz="1200" smtClean="0"/>
              <a:pPr/>
              <a:t>10</a:t>
            </a:fld>
            <a:endParaRPr lang="en-US" altLang="nl-NL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8DA6A08C-B913-2B6A-E925-8A25D71DDB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71CE7009-AE25-E5B9-699A-00DA018C2E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7280E1D4-DF74-43A8-06F1-AC62C17800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A325BAB0-245A-454B-9DA8-06C28BDEB0C9}" type="slidenum">
              <a:rPr lang="en-US" altLang="nl-NL" sz="1200" smtClean="0"/>
              <a:pPr/>
              <a:t>11</a:t>
            </a:fld>
            <a:endParaRPr lang="en-US" altLang="nl-NL" sz="12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A63A1F92-09B8-C953-33F0-852D1D4A6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54D53779-B022-C544-F8E9-1C6F1794E9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CB1ED97A-5607-6218-8ECE-A3ACA36E22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E83BE75E-ADAD-4C8F-90FB-98DB87EE4F1B}" type="slidenum">
              <a:rPr lang="en-US" altLang="nl-NL" sz="1200" smtClean="0"/>
              <a:pPr/>
              <a:t>12</a:t>
            </a:fld>
            <a:endParaRPr lang="en-US" altLang="nl-NL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C3064088-F9B0-9FFA-546B-C44A8D1016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F241C2DC-74B0-F45C-5785-9221BD04F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982E342C-90F5-3216-96B0-8E11558639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3171E5A6-3B76-46F0-8ED9-FA1863950AFC}" type="slidenum">
              <a:rPr lang="en-US" altLang="nl-NL" sz="1200" smtClean="0"/>
              <a:pPr/>
              <a:t>13</a:t>
            </a:fld>
            <a:endParaRPr lang="en-US" altLang="nl-NL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5527E81-203A-A8D5-41FD-D089A309A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48AA9FB-3BC8-8A49-00FA-D282AF19A7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C2388D68-D8BC-3AA5-27F3-9C7F823636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8727DCA3-5EED-496E-8FC4-7CDC2C505F70}" type="slidenum">
              <a:rPr lang="en-US" altLang="nl-NL" sz="1200" smtClean="0"/>
              <a:pPr/>
              <a:t>14</a:t>
            </a:fld>
            <a:endParaRPr lang="en-US" altLang="nl-NL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C51F556-6447-7C93-0C25-7CA213A886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E040064E-EFFC-C3DE-932E-55217781CE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25755A74-D6FD-D0D1-9968-F9EA27F750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D9EF8511-CC00-452A-9DFE-5710DDAC4520}" type="slidenum">
              <a:rPr lang="en-US" altLang="nl-NL" sz="1200" smtClean="0"/>
              <a:pPr/>
              <a:t>15</a:t>
            </a:fld>
            <a:endParaRPr lang="en-US" altLang="nl-NL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3FCCE06E-9DB9-28A2-8778-AD8021C88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A32B9C4B-DC7B-94DE-D142-AB39F4B2D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40022682-DE62-DAB3-C848-299EAC501A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9B4017D0-1D68-4FAE-84FF-F12DE50FB9FA}" type="slidenum">
              <a:rPr lang="en-US" altLang="nl-NL" sz="1200" smtClean="0"/>
              <a:pPr/>
              <a:t>16</a:t>
            </a:fld>
            <a:endParaRPr lang="en-US" altLang="nl-NL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2FF7AF9E-46CD-FB5B-8122-5A428AB84B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8F054D7A-6B0A-D7A6-501F-31D0F7094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671924E9-D7B3-0134-F7DC-79F74DF668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6D69EC2-0880-4860-AD58-755236A30705}" type="slidenum">
              <a:rPr lang="en-US" altLang="nl-NL" sz="1200" smtClean="0"/>
              <a:pPr/>
              <a:t>2</a:t>
            </a:fld>
            <a:endParaRPr lang="en-US" altLang="nl-NL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48BD0C98-59A3-4595-19CC-E299246AA2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ACD20299-FA91-567C-1FAD-9F8A8A55CF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3DBEDF2D-3F7F-4FE8-9F7D-AC1D9A2987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D460BFDE-08B4-4182-906F-6AEF072D627C}" type="slidenum">
              <a:rPr lang="en-US" altLang="nl-NL" sz="1200" smtClean="0"/>
              <a:pPr/>
              <a:t>3</a:t>
            </a:fld>
            <a:endParaRPr lang="en-US" altLang="nl-NL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229C416D-F2F6-7438-8B95-A818AC3C58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17D25D12-3C69-088E-7BA5-F52ABB160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F722FCC5-446D-206A-3A9F-1EAECBFBAD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BF145297-B453-4C95-953D-0DFE15491AC1}" type="slidenum">
              <a:rPr lang="en-US" altLang="nl-NL" sz="1200" smtClean="0"/>
              <a:pPr/>
              <a:t>4</a:t>
            </a:fld>
            <a:endParaRPr lang="en-US" altLang="nl-NL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93DF6924-5EC0-2956-F19D-9DA2C08944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A2728BC0-DFDD-D6D6-090F-708E80B11E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EBF3C453-AFBE-3DDA-9886-F9C89C171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8235CA3E-8472-457D-B0F9-79BE4513683B}" type="slidenum">
              <a:rPr lang="en-US" altLang="nl-NL" sz="1200" smtClean="0"/>
              <a:pPr/>
              <a:t>5</a:t>
            </a:fld>
            <a:endParaRPr lang="en-US" altLang="nl-NL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299BD9EF-64F7-0BC3-2713-E25F886216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35890146-91C3-9BF4-0B3B-8D35654082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237E4058-F788-A873-522F-3CB2F60DE0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E8F65B5A-1B68-438D-9E5E-2BF3FD74236F}" type="slidenum">
              <a:rPr lang="en-US" altLang="nl-NL" sz="1200" smtClean="0"/>
              <a:pPr/>
              <a:t>6</a:t>
            </a:fld>
            <a:endParaRPr lang="en-US" altLang="nl-NL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237EAE7-AD06-EAA8-DDED-97804FE13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943A9297-F570-6386-FC04-DBA0E8A9D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BE945D77-E44F-18F7-2D39-C00EECFC65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A7E3B46-8196-493A-915A-B95F8B3CF581}" type="slidenum">
              <a:rPr lang="en-US" altLang="nl-NL" sz="1200" smtClean="0"/>
              <a:pPr/>
              <a:t>7</a:t>
            </a:fld>
            <a:endParaRPr lang="en-US" altLang="nl-NL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B60ED3E4-5313-8C94-765C-CBB2722FB3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0B456EFD-9950-2BD3-86A5-08F2DAD5DB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4163C404-3352-FB5F-F3F6-D90D3226AA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93D72CE-8C36-4AF0-80A3-AFF99E4B0FD1}" type="slidenum">
              <a:rPr lang="en-US" altLang="nl-NL" sz="1200" smtClean="0"/>
              <a:pPr/>
              <a:t>8</a:t>
            </a:fld>
            <a:endParaRPr lang="en-US" altLang="nl-NL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05D27A6A-37BA-C9A6-B8B5-05EF327B0E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992E3693-A2BD-6DA8-48FD-4B7AB525BD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3F090DBB-3012-8B9C-4FB5-0414B8AA64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F297900-487F-4A38-A889-2B133DCE5116}" type="slidenum">
              <a:rPr lang="en-US" altLang="nl-NL" sz="1200" smtClean="0"/>
              <a:pPr/>
              <a:t>9</a:t>
            </a:fld>
            <a:endParaRPr lang="en-US" altLang="nl-NL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8B8C72B-39D6-D7E4-1FAD-0917953215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29DB5C2D-44FA-C1EB-360D-C28DB437A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456E89-16CD-73C8-6F6A-7F8F4FB8A3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02C77A-0BDA-9F87-ABA7-DAA76D386C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B7EA97-39C3-844D-5841-1B40E77F48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60687-127A-4253-8B99-DF94CB30A79F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5127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ABBFA1-3738-37D4-65FE-665A1956BD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A5358F-2F4D-1A7D-362D-A3B83E0127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785C29-8F1D-6C31-A401-FB61AFE285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38FFC-CA3A-4E9D-8AE4-02B2884F68F5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3638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E98FEA-B8E6-0B76-6FAA-675C5E0A79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25B918-D269-747D-2656-928ACB83FD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47A4FF-B866-8703-2632-524466984B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A39A-CAEB-493F-8C01-5FECFCC71084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6484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0E3F2A-0379-FEB3-10C8-FA6959979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C323C8-5468-E1F7-10A5-8C94384D25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BADA21-6F15-F60F-0B54-5A1B383E0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A3646-216C-4B27-8A2F-2C08ED142E94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29544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587427-10BF-C198-083D-93B92F2308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A67084-F929-797F-0E99-C983711447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76989B-9FDE-2994-889E-AB7FEA0A0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FA20E-D13D-4008-99C1-6B4350B569AC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7578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530351-AA8A-D9D7-76E2-23A1D0E86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03D29-E711-5A56-346E-6627477645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5D78CA-E210-63E9-3A6D-8CAF577287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1FBF0-5C6F-497A-B353-9F3EC633073C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134134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657CC7-AC73-03E3-CA24-32913732AA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10CD82-ADB5-9A70-F114-B7C40DE954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4EF44CD-BA95-EB57-15A2-F411D24614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DC3C7-719F-4BEA-8C07-C5413F013A53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8226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E834667-340C-C3EB-9C59-06E6BF6DD3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5E825C-13C5-9E7F-7BEF-CAA6C874A9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45275BD-AEC1-9864-BB23-B7A5F46505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4C315-30E6-4CB7-88E1-02D42DDA8406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06771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68334D-BCCB-FE01-57E9-8BC68BB16A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32D4B3F-0450-3726-1A50-26DD9BFF3F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DEDB539-8F16-9805-AB79-36FC05169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11958-F1DF-4932-AD82-F36CB85DE989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308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5EE389-5815-6778-F6CF-4B31B341D0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CD4826-F9DE-D156-3CE8-D8BA4DA2B0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D5DF8-AD4C-2C07-348D-58E9A9C38D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1D629-EB6B-4B31-AA26-1E31B1A56C55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8751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127560-8825-9AE5-C158-F4BF8B13C2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F1A47F-4769-051F-8E64-CB3626E178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5EA207-9368-7617-6506-F2DF39271C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5EAA-8F8F-4007-B82D-79291D5B0789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3377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974D446-3642-78DE-A5DA-F9C44F4B72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A3CF0A3-7862-5F23-91AD-E4149B49BC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353F8B-AE4D-3A6C-7F53-DD9810F0590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17875CE-BFEB-3A2A-5AB0-3D1581F55E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F5AC129-5A35-AA39-F6A0-4A681AB08C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C1AD45E-5F54-4F7D-97B0-C3299E8FD78C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17">
            <a:extLst>
              <a:ext uri="{FF2B5EF4-FFF2-40B4-BE49-F238E27FC236}">
                <a16:creationId xmlns:a16="http://schemas.microsoft.com/office/drawing/2014/main" id="{F0865F18-833B-1664-190F-FDD2BF098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234E1FF8-153B-8C95-D3CF-A0D9DC9506F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48188" y="771525"/>
            <a:ext cx="4814887" cy="1512888"/>
          </a:xfrm>
        </p:spPr>
        <p:txBody>
          <a:bodyPr lIns="0" tIns="0" rIns="0" bIns="0"/>
          <a:lstStyle/>
          <a:p>
            <a:pPr algn="l" eaLnBrk="1" hangingPunct="1">
              <a:lnSpc>
                <a:spcPts val="4800"/>
              </a:lnSpc>
            </a:pPr>
            <a:r>
              <a:rPr lang="en-US" altLang="nl-NL" sz="5400" b="1">
                <a:solidFill>
                  <a:schemeClr val="bg1"/>
                </a:solidFill>
                <a:latin typeface="Arial Narrow" panose="020B0606020202030204" pitchFamily="34" charset="0"/>
              </a:rPr>
              <a:t>OBC ELST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EB34FEF-80BC-9E35-82C3-3A7103730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3003550"/>
            <a:ext cx="3887787" cy="1260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 eaLnBrk="1" hangingPunct="1">
              <a:lnSpc>
                <a:spcPts val="3000"/>
              </a:lnSpc>
              <a:defRPr/>
            </a:pP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Samen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 met </a:t>
            </a: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jou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! </a:t>
            </a:r>
          </a:p>
        </p:txBody>
      </p:sp>
      <p:pic>
        <p:nvPicPr>
          <p:cNvPr id="4101" name="Afbeelding 9">
            <a:extLst>
              <a:ext uri="{FF2B5EF4-FFF2-40B4-BE49-F238E27FC236}">
                <a16:creationId xmlns:a16="http://schemas.microsoft.com/office/drawing/2014/main" id="{261AA32E-6367-BF20-D299-3715C8ADE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fbeelding met persoon, kleding, jeans, Menselijk gezicht&#10;&#10;Automatisch gegenereerde beschrijving">
            <a:extLst>
              <a:ext uri="{FF2B5EF4-FFF2-40B4-BE49-F238E27FC236}">
                <a16:creationId xmlns:a16="http://schemas.microsoft.com/office/drawing/2014/main" id="{9316C8CE-E764-77A0-B29D-DEC401524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2" y="1401"/>
            <a:ext cx="4299905" cy="5143500"/>
          </a:xfrm>
          <a:prstGeom prst="rect">
            <a:avLst/>
          </a:prstGeom>
        </p:spPr>
      </p:pic>
      <p:sp>
        <p:nvSpPr>
          <p:cNvPr id="4103" name="Tekstvak 4">
            <a:extLst>
              <a:ext uri="{FF2B5EF4-FFF2-40B4-BE49-F238E27FC236}">
                <a16:creationId xmlns:a16="http://schemas.microsoft.com/office/drawing/2014/main" id="{05F9F10C-1E72-BDCA-5844-99A5FD7C5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573213"/>
            <a:ext cx="2951162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i="1" dirty="0">
                <a:solidFill>
                  <a:srgbClr val="FF0000"/>
                </a:solidFill>
              </a:rPr>
              <a:t>Let op: de beelden in deze presentatie mogen vanwege AVG niet langer gebruikt worden dan schooljaar 25-26. Wil je deze met externen delen? Exporteer je presentatie dan naar pdf-formaat. </a:t>
            </a:r>
            <a:endParaRPr lang="nl-NL" altLang="nl-NL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Afbeelding 6">
            <a:extLst>
              <a:ext uri="{FF2B5EF4-FFF2-40B4-BE49-F238E27FC236}">
                <a16:creationId xmlns:a16="http://schemas.microsoft.com/office/drawing/2014/main" id="{1F59B5C0-6DB0-F2DC-B6A1-BFEEBF8AA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0813"/>
            <a:ext cx="9144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Afbeelding 6">
            <a:extLst>
              <a:ext uri="{FF2B5EF4-FFF2-40B4-BE49-F238E27FC236}">
                <a16:creationId xmlns:a16="http://schemas.microsoft.com/office/drawing/2014/main" id="{319AFD31-479A-8A79-C23B-8FA0026B4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10">
            <a:extLst>
              <a:ext uri="{FF2B5EF4-FFF2-40B4-BE49-F238E27FC236}">
                <a16:creationId xmlns:a16="http://schemas.microsoft.com/office/drawing/2014/main" id="{8EDE3584-5765-AE52-CC05-90D7BCC54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855663"/>
            <a:ext cx="51641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4000" b="1">
                <a:solidFill>
                  <a:srgbClr val="00B0F0"/>
                </a:solidFill>
                <a:latin typeface="Arial Narrow" panose="020B0606020202030204" pitchFamily="34" charset="0"/>
              </a:rPr>
              <a:t>KWT-uren</a:t>
            </a:r>
            <a:endParaRPr lang="en-US" altLang="nl-NL" sz="4000" b="1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sp>
        <p:nvSpPr>
          <p:cNvPr id="19459" name="Text Box 11">
            <a:extLst>
              <a:ext uri="{FF2B5EF4-FFF2-40B4-BE49-F238E27FC236}">
                <a16:creationId xmlns:a16="http://schemas.microsoft.com/office/drawing/2014/main" id="{B588B590-A6A9-2D98-9850-438B9B4DE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1477963"/>
            <a:ext cx="4538663" cy="19367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l-NL" sz="14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Voor leerlingen:</a:t>
            </a:r>
          </a:p>
          <a:p>
            <a:pPr>
              <a:defRPr/>
            </a:pPr>
            <a:r>
              <a:rPr lang="nl-NL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Science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techniek 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Wetenschap natuur en milieu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Kunst- en culturele 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Sportactiviteiten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</a:p>
          <a:p>
            <a:pPr marL="0" indent="0">
              <a:lnSpc>
                <a:spcPts val="1600"/>
              </a:lnSpc>
              <a:spcBef>
                <a:spcPct val="0"/>
              </a:spcBef>
              <a:buFontTx/>
              <a:buNone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sp>
        <p:nvSpPr>
          <p:cNvPr id="22534" name="Ovaal 7">
            <a:extLst>
              <a:ext uri="{FF2B5EF4-FFF2-40B4-BE49-F238E27FC236}">
                <a16:creationId xmlns:a16="http://schemas.microsoft.com/office/drawing/2014/main" id="{93C4CB35-62C2-F3F3-E05E-DCA37C299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744538"/>
            <a:ext cx="1971675" cy="1971675"/>
          </a:xfrm>
          <a:prstGeom prst="ellipse">
            <a:avLst/>
          </a:prstGeom>
          <a:noFill/>
          <a:ln w="19050">
            <a:solidFill>
              <a:srgbClr val="00B0F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22535" name="Rechthoek 8">
            <a:extLst>
              <a:ext uri="{FF2B5EF4-FFF2-40B4-BE49-F238E27FC236}">
                <a16:creationId xmlns:a16="http://schemas.microsoft.com/office/drawing/2014/main" id="{A8110E8D-5B3A-421D-A31B-3CA753060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288" y="1492250"/>
            <a:ext cx="1698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latin typeface="Lucida Handwriting" panose="03010101010101010101" pitchFamily="66" charset="0"/>
              </a:rPr>
              <a:t>“Jij kiest in de KWT-uren!”</a:t>
            </a:r>
            <a:endParaRPr lang="nl-NL" altLang="nl-NL" sz="140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3" name="Afbeelding 2" descr="Afbeelding met kleding, persoon, jeans, schoeisel&#10;&#10;Automatisch gegenereerde beschrijving">
            <a:extLst>
              <a:ext uri="{FF2B5EF4-FFF2-40B4-BE49-F238E27FC236}">
                <a16:creationId xmlns:a16="http://schemas.microsoft.com/office/drawing/2014/main" id="{8E4A9439-8BB7-7E7E-9A1A-0E9852778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4" y="16250"/>
            <a:ext cx="232705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buitenshuis, hemel&#10;&#10;Automatisch gegenereerde beschrijving">
            <a:extLst>
              <a:ext uri="{FF2B5EF4-FFF2-40B4-BE49-F238E27FC236}">
                <a16:creationId xmlns:a16="http://schemas.microsoft.com/office/drawing/2014/main" id="{1FA34AAA-3B69-3AAA-336C-C33B32127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4579" name="Afbeelding 3">
            <a:extLst>
              <a:ext uri="{FF2B5EF4-FFF2-40B4-BE49-F238E27FC236}">
                <a16:creationId xmlns:a16="http://schemas.microsoft.com/office/drawing/2014/main" id="{04D0DB8F-BAD8-12C0-F811-B55F2B919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muziekinstrument, muziek, muur, piano&#10;&#10;Automatisch gegenereerde beschrijving">
            <a:extLst>
              <a:ext uri="{FF2B5EF4-FFF2-40B4-BE49-F238E27FC236}">
                <a16:creationId xmlns:a16="http://schemas.microsoft.com/office/drawing/2014/main" id="{37817D0B-C807-13FE-A37D-0D71F390C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7237"/>
          <a:stretch/>
        </p:blipFill>
        <p:spPr>
          <a:xfrm>
            <a:off x="13622" y="1"/>
            <a:ext cx="9130377" cy="5164038"/>
          </a:xfrm>
          <a:prstGeom prst="rect">
            <a:avLst/>
          </a:prstGeom>
        </p:spPr>
      </p:pic>
      <p:pic>
        <p:nvPicPr>
          <p:cNvPr id="26627" name="Afbeelding 3">
            <a:extLst>
              <a:ext uri="{FF2B5EF4-FFF2-40B4-BE49-F238E27FC236}">
                <a16:creationId xmlns:a16="http://schemas.microsoft.com/office/drawing/2014/main" id="{CE9C3EDE-E084-AFBF-B20B-1DA276CC2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overdekt, meubels&#10;&#10;Automatisch gegenereerde beschrijving">
            <a:extLst>
              <a:ext uri="{FF2B5EF4-FFF2-40B4-BE49-F238E27FC236}">
                <a16:creationId xmlns:a16="http://schemas.microsoft.com/office/drawing/2014/main" id="{A0820BA1-9BD9-8553-82F9-BDF89DABD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0" b="7394"/>
          <a:stretch/>
        </p:blipFill>
        <p:spPr>
          <a:xfrm>
            <a:off x="0" y="0"/>
            <a:ext cx="9181020" cy="5143500"/>
          </a:xfrm>
          <a:prstGeom prst="rect">
            <a:avLst/>
          </a:prstGeom>
        </p:spPr>
      </p:pic>
      <p:pic>
        <p:nvPicPr>
          <p:cNvPr id="28675" name="Afbeelding 3">
            <a:extLst>
              <a:ext uri="{FF2B5EF4-FFF2-40B4-BE49-F238E27FC236}">
                <a16:creationId xmlns:a16="http://schemas.microsoft.com/office/drawing/2014/main" id="{A84CF44F-AC0E-0F4D-2189-36462318E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Afbeelding 17">
            <a:extLst>
              <a:ext uri="{FF2B5EF4-FFF2-40B4-BE49-F238E27FC236}">
                <a16:creationId xmlns:a16="http://schemas.microsoft.com/office/drawing/2014/main" id="{CE3AA2F8-CA27-BC50-ED21-CD209B8DA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10">
            <a:extLst>
              <a:ext uri="{FF2B5EF4-FFF2-40B4-BE49-F238E27FC236}">
                <a16:creationId xmlns:a16="http://schemas.microsoft.com/office/drawing/2014/main" id="{0C01B895-BD2E-3550-014C-A61595DCF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898525"/>
            <a:ext cx="516413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400" b="1">
                <a:latin typeface="Verdana" panose="020B0604030504040204" pitchFamily="34" charset="0"/>
              </a:rPr>
              <a:t>OPEN DAG</a:t>
            </a:r>
            <a:br>
              <a:rPr lang="nl-NL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zaterdag XXX</a:t>
            </a:r>
          </a:p>
          <a:p>
            <a:pPr>
              <a:buFontTx/>
              <a:buNone/>
            </a:pP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10:00 – 15:00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0725" name="Text Box 10">
            <a:extLst>
              <a:ext uri="{FF2B5EF4-FFF2-40B4-BE49-F238E27FC236}">
                <a16:creationId xmlns:a16="http://schemas.microsoft.com/office/drawing/2014/main" id="{E7AD9B87-34FE-B035-2B06-6836D1F1E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130425"/>
            <a:ext cx="5164138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000" b="1">
                <a:latin typeface="Verdana" panose="020B0604030504040204" pitchFamily="34" charset="0"/>
              </a:rPr>
              <a:t>INFORMATIEAVOND</a:t>
            </a:r>
            <a:br>
              <a:rPr lang="nl-NL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xxxxxxxxxxxx</a:t>
            </a:r>
            <a:b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19:00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0726" name="Rechthoek 1">
            <a:extLst>
              <a:ext uri="{FF2B5EF4-FFF2-40B4-BE49-F238E27FC236}">
                <a16:creationId xmlns:a16="http://schemas.microsoft.com/office/drawing/2014/main" id="{A151C8D3-F575-D8EC-A6DB-D2817E71E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3" y="4665663"/>
            <a:ext cx="231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latin typeface="Verdana" panose="020B0604030504040204" pitchFamily="34" charset="0"/>
              </a:rPr>
              <a:t>www.obc-elst.nl</a:t>
            </a:r>
          </a:p>
        </p:txBody>
      </p:sp>
      <p:grpSp>
        <p:nvGrpSpPr>
          <p:cNvPr id="30727" name="Groep 10">
            <a:extLst>
              <a:ext uri="{FF2B5EF4-FFF2-40B4-BE49-F238E27FC236}">
                <a16:creationId xmlns:a16="http://schemas.microsoft.com/office/drawing/2014/main" id="{4E5EBCC2-2DB8-D66B-42CC-2D25423A5D89}"/>
              </a:ext>
            </a:extLst>
          </p:cNvPr>
          <p:cNvGrpSpPr>
            <a:grpSpLocks/>
          </p:cNvGrpSpPr>
          <p:nvPr/>
        </p:nvGrpSpPr>
        <p:grpSpPr bwMode="auto">
          <a:xfrm>
            <a:off x="3381375" y="4632325"/>
            <a:ext cx="1187450" cy="363538"/>
            <a:chOff x="3975100" y="4610617"/>
            <a:chExt cx="1187488" cy="364953"/>
          </a:xfrm>
        </p:grpSpPr>
        <p:pic>
          <p:nvPicPr>
            <p:cNvPr id="30729" name="Graphic 2">
              <a:extLst>
                <a:ext uri="{FF2B5EF4-FFF2-40B4-BE49-F238E27FC236}">
                  <a16:creationId xmlns:a16="http://schemas.microsoft.com/office/drawing/2014/main" id="{C9758A92-AB34-7F04-38FE-C27CA72EC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100" y="4615399"/>
              <a:ext cx="360375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0" name="Graphic 3">
              <a:extLst>
                <a:ext uri="{FF2B5EF4-FFF2-40B4-BE49-F238E27FC236}">
                  <a16:creationId xmlns:a16="http://schemas.microsoft.com/office/drawing/2014/main" id="{162D3861-49FE-5ED8-7AC0-B3386F3CD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451" y="4615399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1" name="Graphic 5">
              <a:extLst>
                <a:ext uri="{FF2B5EF4-FFF2-40B4-BE49-F238E27FC236}">
                  <a16:creationId xmlns:a16="http://schemas.microsoft.com/office/drawing/2014/main" id="{1A731776-3EA3-A7F7-661E-FE9887D993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214" y="4610617"/>
              <a:ext cx="360374" cy="360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8" name="Afbeelding 9">
            <a:extLst>
              <a:ext uri="{FF2B5EF4-FFF2-40B4-BE49-F238E27FC236}">
                <a16:creationId xmlns:a16="http://schemas.microsoft.com/office/drawing/2014/main" id="{F8E91D31-FCE5-CC73-C3B4-8806C4F37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fbeelding met kleding, persoon, glimlach, schoeisel&#10;&#10;Automatisch gegenereerde beschrijving">
            <a:extLst>
              <a:ext uri="{FF2B5EF4-FFF2-40B4-BE49-F238E27FC236}">
                <a16:creationId xmlns:a16="http://schemas.microsoft.com/office/drawing/2014/main" id="{58075EA1-5B53-CF25-CEE1-647B8ADCBC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0" y="423973"/>
            <a:ext cx="4319025" cy="41971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10">
            <a:extLst>
              <a:ext uri="{FF2B5EF4-FFF2-40B4-BE49-F238E27FC236}">
                <a16:creationId xmlns:a16="http://schemas.microsoft.com/office/drawing/2014/main" id="{5661063B-7347-FEF3-9386-0AF8147F1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360363"/>
            <a:ext cx="516413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1400" b="1">
                <a:latin typeface="Verdana" panose="020B0604030504040204" pitchFamily="34" charset="0"/>
              </a:rPr>
              <a:t>Afbeeldingen om in je dia presentatie te gebruiken: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Afbeelding 14" descr="Afbeelding met kleding, persoon, schoeisel, Menselijk gezicht&#10;&#10;Automatisch gegenereerde beschrijving">
            <a:extLst>
              <a:ext uri="{FF2B5EF4-FFF2-40B4-BE49-F238E27FC236}">
                <a16:creationId xmlns:a16="http://schemas.microsoft.com/office/drawing/2014/main" id="{9DED508B-AFC1-F6FF-DBAD-F47EAFBAB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44" y="522778"/>
            <a:ext cx="1780317" cy="4659982"/>
          </a:xfrm>
          <a:prstGeom prst="rect">
            <a:avLst/>
          </a:prstGeom>
        </p:spPr>
      </p:pic>
      <p:pic>
        <p:nvPicPr>
          <p:cNvPr id="17" name="Afbeelding 16" descr="Afbeelding met persoon, kleding, jeans, Broek&#10;&#10;Automatisch gegenereerde beschrijving">
            <a:extLst>
              <a:ext uri="{FF2B5EF4-FFF2-40B4-BE49-F238E27FC236}">
                <a16:creationId xmlns:a16="http://schemas.microsoft.com/office/drawing/2014/main" id="{345E0B46-62C4-F853-D665-0C4CD4E99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80" y="522778"/>
            <a:ext cx="1780317" cy="4659982"/>
          </a:xfrm>
          <a:prstGeom prst="rect">
            <a:avLst/>
          </a:prstGeom>
        </p:spPr>
      </p:pic>
      <p:pic>
        <p:nvPicPr>
          <p:cNvPr id="19" name="Afbeelding 18" descr="Afbeelding met kleding, persoon, jeans, Broek&#10;&#10;Automatisch gegenereerde beschrijving">
            <a:extLst>
              <a:ext uri="{FF2B5EF4-FFF2-40B4-BE49-F238E27FC236}">
                <a16:creationId xmlns:a16="http://schemas.microsoft.com/office/drawing/2014/main" id="{E7A1C5AA-4DD1-836D-92C3-7ACF9CD96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08" y="492237"/>
            <a:ext cx="2060922" cy="4659982"/>
          </a:xfrm>
          <a:prstGeom prst="rect">
            <a:avLst/>
          </a:prstGeom>
        </p:spPr>
      </p:pic>
      <p:pic>
        <p:nvPicPr>
          <p:cNvPr id="21" name="Afbeelding 20" descr="Afbeelding met persoon, kleding, glimlach, Broek&#10;&#10;Automatisch gegenereerde beschrijving">
            <a:extLst>
              <a:ext uri="{FF2B5EF4-FFF2-40B4-BE49-F238E27FC236}">
                <a16:creationId xmlns:a16="http://schemas.microsoft.com/office/drawing/2014/main" id="{BE9BCB8A-F522-443E-A1E1-3D0F505627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79" y="522778"/>
            <a:ext cx="1908990" cy="4659982"/>
          </a:xfrm>
          <a:prstGeom prst="rect">
            <a:avLst/>
          </a:prstGeom>
        </p:spPr>
      </p:pic>
      <p:pic>
        <p:nvPicPr>
          <p:cNvPr id="23" name="Afbeelding 22" descr="Afbeelding met persoon, denim, Broek, jeans&#10;&#10;Automatisch gegenereerde beschrijving">
            <a:extLst>
              <a:ext uri="{FF2B5EF4-FFF2-40B4-BE49-F238E27FC236}">
                <a16:creationId xmlns:a16="http://schemas.microsoft.com/office/drawing/2014/main" id="{D39CAC8C-6FB5-8939-5AF6-C22D872753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1053" y="489330"/>
            <a:ext cx="2052594" cy="465998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glimlach, Menselijk gezicht&#10;&#10;Automatisch gegenereerde beschrijving">
            <a:extLst>
              <a:ext uri="{FF2B5EF4-FFF2-40B4-BE49-F238E27FC236}">
                <a16:creationId xmlns:a16="http://schemas.microsoft.com/office/drawing/2014/main" id="{697D15F5-AAEF-0F95-0669-257D32618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936" y="0"/>
            <a:ext cx="1671703" cy="3240766"/>
          </a:xfrm>
          <a:prstGeom prst="rect">
            <a:avLst/>
          </a:prstGeom>
        </p:spPr>
      </p:pic>
      <p:pic>
        <p:nvPicPr>
          <p:cNvPr id="7" name="Afbeelding 6" descr="Afbeelding met kleding, persoon, Balans, Menselijk gezicht&#10;&#10;Automatisch gegenereerde beschrijving">
            <a:extLst>
              <a:ext uri="{FF2B5EF4-FFF2-40B4-BE49-F238E27FC236}">
                <a16:creationId xmlns:a16="http://schemas.microsoft.com/office/drawing/2014/main" id="{A3E50B67-1BF7-A1E0-C394-66B9F3226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5686"/>
            <a:ext cx="2723705" cy="3240766"/>
          </a:xfrm>
          <a:prstGeom prst="rect">
            <a:avLst/>
          </a:prstGeom>
        </p:spPr>
      </p:pic>
      <p:pic>
        <p:nvPicPr>
          <p:cNvPr id="9" name="Afbeelding 8" descr="Afbeelding met kleding, persoon, glimlach, Menselijk gezicht&#10;&#10;Automatisch gegenereerde beschrijving">
            <a:extLst>
              <a:ext uri="{FF2B5EF4-FFF2-40B4-BE49-F238E27FC236}">
                <a16:creationId xmlns:a16="http://schemas.microsoft.com/office/drawing/2014/main" id="{F89E63EE-B52E-6661-9A88-C98AFCBC9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105" y="-26795"/>
            <a:ext cx="2602896" cy="2494518"/>
          </a:xfrm>
          <a:prstGeom prst="rect">
            <a:avLst/>
          </a:prstGeom>
        </p:spPr>
      </p:pic>
      <p:pic>
        <p:nvPicPr>
          <p:cNvPr id="11" name="Afbeelding 10" descr="Afbeelding met persoon, kleding, glimlach, Menselijk gezicht&#10;&#10;Automatisch gegenereerde beschrijving">
            <a:extLst>
              <a:ext uri="{FF2B5EF4-FFF2-40B4-BE49-F238E27FC236}">
                <a16:creationId xmlns:a16="http://schemas.microsoft.com/office/drawing/2014/main" id="{49A439CB-84CB-5C1E-1265-02440319E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33" y="2571750"/>
            <a:ext cx="3550220" cy="2310023"/>
          </a:xfrm>
          <a:prstGeom prst="rect">
            <a:avLst/>
          </a:prstGeom>
        </p:spPr>
      </p:pic>
      <p:pic>
        <p:nvPicPr>
          <p:cNvPr id="13" name="Afbeelding 12" descr="Afbeelding met persoon, kleding, schoeisel, jeans&#10;&#10;Automatisch gegenereerde beschrijving">
            <a:extLst>
              <a:ext uri="{FF2B5EF4-FFF2-40B4-BE49-F238E27FC236}">
                <a16:creationId xmlns:a16="http://schemas.microsoft.com/office/drawing/2014/main" id="{6F529875-07BC-A51E-F778-5C99BC14D9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16" y="1707654"/>
            <a:ext cx="1809213" cy="3435846"/>
          </a:xfrm>
          <a:prstGeom prst="rect">
            <a:avLst/>
          </a:prstGeom>
        </p:spPr>
      </p:pic>
      <p:pic>
        <p:nvPicPr>
          <p:cNvPr id="17" name="Afbeelding 16" descr="Afbeelding met kleding, persoon, jeans, glimlach&#10;&#10;Automatisch gegenereerde beschrijving">
            <a:extLst>
              <a:ext uri="{FF2B5EF4-FFF2-40B4-BE49-F238E27FC236}">
                <a16:creationId xmlns:a16="http://schemas.microsoft.com/office/drawing/2014/main" id="{9ECBB19A-43CD-D9BF-9294-E7A49D9689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8024" y="123478"/>
            <a:ext cx="1789325" cy="3087438"/>
          </a:xfrm>
          <a:prstGeom prst="rect">
            <a:avLst/>
          </a:prstGeom>
        </p:spPr>
      </p:pic>
      <p:pic>
        <p:nvPicPr>
          <p:cNvPr id="19" name="Afbeelding 18" descr="Afbeelding met kleding, persoon, jeans, schoeisel&#10;&#10;Automatisch gegenereerde beschrijving">
            <a:extLst>
              <a:ext uri="{FF2B5EF4-FFF2-40B4-BE49-F238E27FC236}">
                <a16:creationId xmlns:a16="http://schemas.microsoft.com/office/drawing/2014/main" id="{AAC25078-29B2-12C6-5EF5-F8A7D34108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3" y="-50190"/>
            <a:ext cx="1565339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FFD8A357-915F-2FA6-0001-2A4DFBED8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147" name="Ovaal 7">
            <a:extLst>
              <a:ext uri="{FF2B5EF4-FFF2-40B4-BE49-F238E27FC236}">
                <a16:creationId xmlns:a16="http://schemas.microsoft.com/office/drawing/2014/main" id="{7358B720-A669-88B7-C442-044755F01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2867641"/>
            <a:ext cx="1971675" cy="1971675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6148" name="Rechthoek 8">
            <a:extLst>
              <a:ext uri="{FF2B5EF4-FFF2-40B4-BE49-F238E27FC236}">
                <a16:creationId xmlns:a16="http://schemas.microsoft.com/office/drawing/2014/main" id="{BC05904F-F983-BBBB-0D02-E3AF88C1E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197" y="3515341"/>
            <a:ext cx="14208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 dirty="0">
                <a:solidFill>
                  <a:schemeClr val="bg1"/>
                </a:solidFill>
                <a:latin typeface="Lucida Handwriting" panose="03010101010101010101" pitchFamily="66" charset="0"/>
              </a:rPr>
              <a:t>.</a:t>
            </a:r>
          </a:p>
        </p:txBody>
      </p:sp>
      <p:pic>
        <p:nvPicPr>
          <p:cNvPr id="6149" name="Afbeelding 5">
            <a:extLst>
              <a:ext uri="{FF2B5EF4-FFF2-40B4-BE49-F238E27FC236}">
                <a16:creationId xmlns:a16="http://schemas.microsoft.com/office/drawing/2014/main" id="{91A5A5B9-0E5C-EADA-B6BA-158820B93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7277C0BD-3FFE-5DE7-4560-E5DD713E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8FD8DE27-5CB1-8A9E-AD10-62ABB21E32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8196" name="Text Box 10">
            <a:extLst>
              <a:ext uri="{FF2B5EF4-FFF2-40B4-BE49-F238E27FC236}">
                <a16:creationId xmlns:a16="http://schemas.microsoft.com/office/drawing/2014/main" id="{F461FF36-9FB2-5B0C-1D37-5F6FDB8C2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9950"/>
            <a:ext cx="6172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00B0F0"/>
                </a:solidFill>
                <a:latin typeface="Arial Narrow" panose="020B0606020202030204" pitchFamily="34" charset="0"/>
              </a:rPr>
              <a:t>WAAROM?</a:t>
            </a:r>
            <a:endParaRPr lang="en-US" altLang="nl-NL" sz="1800" b="1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sp>
        <p:nvSpPr>
          <p:cNvPr id="8197" name="Text Box 11">
            <a:extLst>
              <a:ext uri="{FF2B5EF4-FFF2-40B4-BE49-F238E27FC236}">
                <a16:creationId xmlns:a16="http://schemas.microsoft.com/office/drawing/2014/main" id="{ABC3546B-0677-B06E-943A-37E7601F7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3865563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?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?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96EBFE1E-CD86-2761-CAAC-455576185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VISIE</a:t>
            </a:r>
          </a:p>
        </p:txBody>
      </p:sp>
      <p:pic>
        <p:nvPicPr>
          <p:cNvPr id="3" name="Afbeelding 2" descr="Afbeelding met kleding, persoon, hemel, buitenshuis&#10;&#10;Automatisch gegenereerde beschrijving">
            <a:extLst>
              <a:ext uri="{FF2B5EF4-FFF2-40B4-BE49-F238E27FC236}">
                <a16:creationId xmlns:a16="http://schemas.microsoft.com/office/drawing/2014/main" id="{D51D678A-D949-59D0-9ADF-F91E63A25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6" t="10290" r="22646" b="2556"/>
          <a:stretch/>
        </p:blipFill>
        <p:spPr>
          <a:xfrm>
            <a:off x="4856163" y="1704974"/>
            <a:ext cx="2814638" cy="2814638"/>
          </a:xfrm>
          <a:prstGeom prst="flowChartConnector">
            <a:avLst/>
          </a:prstGeom>
          <a:ln>
            <a:solidFill>
              <a:srgbClr val="92D050"/>
            </a:solidFill>
          </a:ln>
        </p:spPr>
      </p:pic>
      <p:sp>
        <p:nvSpPr>
          <p:cNvPr id="8200" name="Ovaal 13">
            <a:extLst>
              <a:ext uri="{FF2B5EF4-FFF2-40B4-BE49-F238E27FC236}">
                <a16:creationId xmlns:a16="http://schemas.microsoft.com/office/drawing/2014/main" id="{65130FFF-FE9C-2C24-8C5C-FA923B2C9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713" y="1639888"/>
            <a:ext cx="2960687" cy="2962275"/>
          </a:xfrm>
          <a:prstGeom prst="ellips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8201" name="Ovaal 14">
            <a:extLst>
              <a:ext uri="{FF2B5EF4-FFF2-40B4-BE49-F238E27FC236}">
                <a16:creationId xmlns:a16="http://schemas.microsoft.com/office/drawing/2014/main" id="{F926E4D9-F4E5-B15C-C10F-A5A609A2A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063" y="1479550"/>
            <a:ext cx="3124200" cy="3122613"/>
          </a:xfrm>
          <a:prstGeom prst="ellipse">
            <a:avLst/>
          </a:prstGeom>
          <a:noFill/>
          <a:ln w="9525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pic>
        <p:nvPicPr>
          <p:cNvPr id="8202" name="Afbeelding 6">
            <a:extLst>
              <a:ext uri="{FF2B5EF4-FFF2-40B4-BE49-F238E27FC236}">
                <a16:creationId xmlns:a16="http://schemas.microsoft.com/office/drawing/2014/main" id="{49E55318-39FB-D637-AAF6-4CCD407D5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30650"/>
            <a:ext cx="10541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buitenshuis, gebouw&#10;&#10;Automatisch gegenereerde beschrijving">
            <a:extLst>
              <a:ext uri="{FF2B5EF4-FFF2-40B4-BE49-F238E27FC236}">
                <a16:creationId xmlns:a16="http://schemas.microsoft.com/office/drawing/2014/main" id="{8FBBD137-5BF0-7C96-2677-038ADCFC9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4" b="4948"/>
          <a:stretch/>
        </p:blipFill>
        <p:spPr>
          <a:xfrm>
            <a:off x="290" y="1"/>
            <a:ext cx="9172066" cy="5143500"/>
          </a:xfrm>
          <a:prstGeom prst="rect">
            <a:avLst/>
          </a:prstGeom>
        </p:spPr>
      </p:pic>
      <p:pic>
        <p:nvPicPr>
          <p:cNvPr id="10243" name="Afbeelding 3">
            <a:extLst>
              <a:ext uri="{FF2B5EF4-FFF2-40B4-BE49-F238E27FC236}">
                <a16:creationId xmlns:a16="http://schemas.microsoft.com/office/drawing/2014/main" id="{5F603822-E74C-AF2F-1A0E-0F4EC6079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Ovaal 7">
            <a:extLst>
              <a:ext uri="{FF2B5EF4-FFF2-40B4-BE49-F238E27FC236}">
                <a16:creationId xmlns:a16="http://schemas.microsoft.com/office/drawing/2014/main" id="{E4FDC53F-F64B-1AF2-972F-A361DED49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716213"/>
            <a:ext cx="2209800" cy="2209800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0245" name="Rechthoek 8">
            <a:extLst>
              <a:ext uri="{FF2B5EF4-FFF2-40B4-BE49-F238E27FC236}">
                <a16:creationId xmlns:a16="http://schemas.microsoft.com/office/drawing/2014/main" id="{E9013AE7-0071-79AC-DC93-32DFFBA87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3479800"/>
            <a:ext cx="159226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F777A209-4787-E4B9-E1AE-9639B4AAF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53088596-5224-ABE8-EE8E-4F8F4962F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12292" name="Text Box 10">
            <a:extLst>
              <a:ext uri="{FF2B5EF4-FFF2-40B4-BE49-F238E27FC236}">
                <a16:creationId xmlns:a16="http://schemas.microsoft.com/office/drawing/2014/main" id="{CE3E10E7-CB25-8334-AA4E-CE72E321F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95463"/>
            <a:ext cx="6172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00B0F0"/>
                </a:solidFill>
                <a:latin typeface="Arial Narrow" panose="020B0606020202030204" pitchFamily="34" charset="0"/>
              </a:rPr>
              <a:t>Type hier een subkop. Ugit offictum in nulpa pelitat 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solidFill>
                  <a:srgbClr val="00B0F0"/>
                </a:solidFill>
                <a:latin typeface="Arial Narrow" panose="020B0606020202030204" pitchFamily="34" charset="0"/>
              </a:rPr>
              <a:t>omnis restint isincto offic tectur, quia dolupta</a:t>
            </a:r>
            <a:endParaRPr lang="en-US" altLang="nl-NL" sz="1800" b="1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sp>
        <p:nvSpPr>
          <p:cNvPr id="12293" name="Text Box 11">
            <a:extLst>
              <a:ext uri="{FF2B5EF4-FFF2-40B4-BE49-F238E27FC236}">
                <a16:creationId xmlns:a16="http://schemas.microsoft.com/office/drawing/2014/main" id="{C8C1B8E1-5AD5-2862-69C8-214EF90E1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617220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Typ hier een opsomming. Officatessi quodi conem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aperes peliatem quiae quat lant est de ero blanihil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iliquia cone volupta quibus et ut que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nl-NL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Ipsusandero que pro eatione mporehenimet faccusdae nis et pe postiorum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as aut ommolec eptasit lacerum ut maxim</a:t>
            </a: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EED02F8-8A56-66D9-A810-B453A060A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ONDERWIJS</a:t>
            </a:r>
          </a:p>
        </p:txBody>
      </p:sp>
      <p:sp>
        <p:nvSpPr>
          <p:cNvPr id="12295" name="Ovaal 2">
            <a:extLst>
              <a:ext uri="{FF2B5EF4-FFF2-40B4-BE49-F238E27FC236}">
                <a16:creationId xmlns:a16="http://schemas.microsoft.com/office/drawing/2014/main" id="{76C0C033-DBF4-9922-C7B8-58588A53E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225" y="1000125"/>
            <a:ext cx="1997075" cy="199707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2296" name="Ovaal 13">
            <a:extLst>
              <a:ext uri="{FF2B5EF4-FFF2-40B4-BE49-F238E27FC236}">
                <a16:creationId xmlns:a16="http://schemas.microsoft.com/office/drawing/2014/main" id="{54670668-FD69-599B-D18C-3D71AB18E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6413" y="895350"/>
            <a:ext cx="1995487" cy="199707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2297" name="Ovaal 14">
            <a:extLst>
              <a:ext uri="{FF2B5EF4-FFF2-40B4-BE49-F238E27FC236}">
                <a16:creationId xmlns:a16="http://schemas.microsoft.com/office/drawing/2014/main" id="{F02C2FF9-1716-7F8E-2494-1CA420AF1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1136650"/>
            <a:ext cx="1995488" cy="1995488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2298" name="Text Box 10">
            <a:extLst>
              <a:ext uri="{FF2B5EF4-FFF2-40B4-BE49-F238E27FC236}">
                <a16:creationId xmlns:a16="http://schemas.microsoft.com/office/drawing/2014/main" id="{1EF8F4FB-9ED4-D828-DEC3-B6F38133E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475" y="1468438"/>
            <a:ext cx="13366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nl-NL" altLang="nl-NL" sz="2800" b="1" baseline="30000">
                <a:solidFill>
                  <a:srgbClr val="00B0F0"/>
                </a:solidFill>
                <a:latin typeface="Arial Narrow" panose="020B0606020202030204" pitchFamily="34" charset="0"/>
              </a:rPr>
              <a:t>Uitgelicht tekstje</a:t>
            </a:r>
            <a:endParaRPr lang="en-US" altLang="nl-NL" sz="2800" b="1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sp>
        <p:nvSpPr>
          <p:cNvPr id="12299" name="Text Box 10">
            <a:extLst>
              <a:ext uri="{FF2B5EF4-FFF2-40B4-BE49-F238E27FC236}">
                <a16:creationId xmlns:a16="http://schemas.microsoft.com/office/drawing/2014/main" id="{9EE6AB49-9133-DB6D-98A3-77E88F5DE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475" y="2051050"/>
            <a:ext cx="13366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nl-NL" altLang="nl-NL" sz="1400" baseline="30000">
                <a:solidFill>
                  <a:srgbClr val="000000"/>
                </a:solidFill>
                <a:latin typeface="Verdana" panose="020B0604030504040204" pitchFamily="34" charset="0"/>
              </a:rPr>
              <a:t>Eatione mporehenimet faccusdae nis et pe</a:t>
            </a:r>
            <a:endParaRPr lang="en-US" altLang="nl-NL" sz="1400">
              <a:latin typeface="Verdana" panose="020B0604030504040204" pitchFamily="34" charset="0"/>
            </a:endParaRPr>
          </a:p>
        </p:txBody>
      </p:sp>
      <p:pic>
        <p:nvPicPr>
          <p:cNvPr id="12300" name="Afbeelding 14">
            <a:extLst>
              <a:ext uri="{FF2B5EF4-FFF2-40B4-BE49-F238E27FC236}">
                <a16:creationId xmlns:a16="http://schemas.microsoft.com/office/drawing/2014/main" id="{B850FD5E-0D2F-3AD8-57C0-EF6FE16D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30650"/>
            <a:ext cx="10541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6">
            <a:extLst>
              <a:ext uri="{FF2B5EF4-FFF2-40B4-BE49-F238E27FC236}">
                <a16:creationId xmlns:a16="http://schemas.microsoft.com/office/drawing/2014/main" id="{62F3E936-7F58-73A6-EDD5-A8D33814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0813"/>
            <a:ext cx="9144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11">
            <a:extLst>
              <a:ext uri="{FF2B5EF4-FFF2-40B4-BE49-F238E27FC236}">
                <a16:creationId xmlns:a16="http://schemas.microsoft.com/office/drawing/2014/main" id="{33929182-4C4E-8937-C2F1-1D84A4E70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25" y="1336675"/>
            <a:ext cx="4538663" cy="2273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 hier een opsomming.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Officatessi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aperes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peliatem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blanihil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iliquia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quibus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ut que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Ipsusandero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pro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eatione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mporehenimet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faccusdae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nis et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postiorum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ommolec</a:t>
            </a: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Ipsusandero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pro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eatione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mporehenimet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faccusdae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nis et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postiorum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ommolec</a:t>
            </a: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pic>
        <p:nvPicPr>
          <p:cNvPr id="14341" name="Afbeelding 6">
            <a:extLst>
              <a:ext uri="{FF2B5EF4-FFF2-40B4-BE49-F238E27FC236}">
                <a16:creationId xmlns:a16="http://schemas.microsoft.com/office/drawing/2014/main" id="{41CB4B83-56F1-712E-9A07-6702240FF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fbeelding met persoon, kleding, schoeisel, Balans&#10;&#10;Automatisch gegenereerde beschrijving">
            <a:extLst>
              <a:ext uri="{FF2B5EF4-FFF2-40B4-BE49-F238E27FC236}">
                <a16:creationId xmlns:a16="http://schemas.microsoft.com/office/drawing/2014/main" id="{6648FCA7-E7DC-AC2D-670C-01E82765D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9063"/>
            <a:ext cx="3482246" cy="5143500"/>
          </a:xfrm>
          <a:prstGeom prst="rect">
            <a:avLst/>
          </a:prstGeom>
        </p:spPr>
      </p:pic>
      <p:sp>
        <p:nvSpPr>
          <p:cNvPr id="14339" name="Text Box 10">
            <a:extLst>
              <a:ext uri="{FF2B5EF4-FFF2-40B4-BE49-F238E27FC236}">
                <a16:creationId xmlns:a16="http://schemas.microsoft.com/office/drawing/2014/main" id="{3D7E8B18-BF8C-BC1C-20BC-987F038D9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552450"/>
            <a:ext cx="51641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Type hier een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subkop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.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Ugit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offictum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 in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pelitat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omnis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restint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isincto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offic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tectur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,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quia</a:t>
            </a:r>
            <a:r>
              <a:rPr lang="nl-NL" altLang="nl-NL" sz="1800" b="1" dirty="0">
                <a:solidFill>
                  <a:srgbClr val="00B0F0"/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rgbClr val="00B0F0"/>
                </a:solidFill>
                <a:latin typeface="Arial Narrow" panose="020B0606020202030204" pitchFamily="34" charset="0"/>
              </a:rPr>
              <a:t>dolupta</a:t>
            </a:r>
            <a:endParaRPr lang="en-US" altLang="nl-NL" sz="1800" b="1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2CD90C38-78B3-7050-9818-ACDC17C47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5" b="8357"/>
          <a:stretch/>
        </p:blipFill>
        <p:spPr>
          <a:xfrm>
            <a:off x="0" y="-20538"/>
            <a:ext cx="9159728" cy="5164038"/>
          </a:xfrm>
          <a:prstGeom prst="rect">
            <a:avLst/>
          </a:prstGeom>
        </p:spPr>
      </p:pic>
      <p:pic>
        <p:nvPicPr>
          <p:cNvPr id="16387" name="Afbeelding 3">
            <a:extLst>
              <a:ext uri="{FF2B5EF4-FFF2-40B4-BE49-F238E27FC236}">
                <a16:creationId xmlns:a16="http://schemas.microsoft.com/office/drawing/2014/main" id="{943EA323-7E9C-ACC0-98B3-45F7838D5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Afbeelding 14">
            <a:extLst>
              <a:ext uri="{FF2B5EF4-FFF2-40B4-BE49-F238E27FC236}">
                <a16:creationId xmlns:a16="http://schemas.microsoft.com/office/drawing/2014/main" id="{64702A0C-1E4B-F9C5-3B1C-B7AF3D3B9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"/>
          <a:stretch>
            <a:fillRect/>
          </a:stretch>
        </p:blipFill>
        <p:spPr bwMode="auto">
          <a:xfrm>
            <a:off x="0" y="0"/>
            <a:ext cx="91440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9">
            <a:extLst>
              <a:ext uri="{FF2B5EF4-FFF2-40B4-BE49-F238E27FC236}">
                <a16:creationId xmlns:a16="http://schemas.microsoft.com/office/drawing/2014/main" id="{6695B956-EA8D-6BC6-55C8-0C938B87E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65325"/>
            <a:ext cx="80772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98563" algn="l"/>
                <a:tab pos="43037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98563" algn="l"/>
                <a:tab pos="43037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98563" algn="l"/>
                <a:tab pos="43037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2400" b="1" baseline="30000">
                <a:solidFill>
                  <a:srgbClr val="00B0F0"/>
                </a:solidFill>
                <a:latin typeface="Arial Narrow" panose="020B0606020202030204" pitchFamily="34" charset="0"/>
              </a:rPr>
              <a:t>Tijd	Onderwerp	Locatie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12.00 uur	Opening	Lokaal 2.12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12.30 uur	de pos eum fugitisit re nobitatiber	Lokaal 6.35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13.00 uur	fugitisit re nobitatiber de pos 	Lokaal 2.56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13.30 uur	uat lant est de pos eum fugitisi	Lokaal 12B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>
                <a:solidFill>
                  <a:srgbClr val="000000"/>
                </a:solidFill>
                <a:latin typeface="Verdana" panose="020B0604030504040204" pitchFamily="34" charset="0"/>
              </a:rPr>
              <a:t>14.00 uur	quat lant est de pos	Lokaal 5.13</a:t>
            </a:r>
            <a:endParaRPr lang="en-US" altLang="nl-NL" sz="18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48180E4-4E9F-CA09-D028-E4554640B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AGENDA</a:t>
            </a:r>
          </a:p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endParaRPr lang="en-US" altLang="nl-NL" sz="5400" b="1" kern="0" dirty="0">
              <a:solidFill>
                <a:schemeClr val="bg1"/>
              </a:solidFill>
              <a:latin typeface="Helvetica 77 Bold Condensed" panose="02000503000000020004" pitchFamily="2" charset="0"/>
              <a:ea typeface="Helvetica 77 Bold Condensed" panose="02000503000000020004" pitchFamily="2" charset="0"/>
              <a:cs typeface="Helvetica 77 Bold Condensed" panose="02000503000000020004" pitchFamily="2" charset="0"/>
            </a:endParaRPr>
          </a:p>
        </p:txBody>
      </p:sp>
      <p:pic>
        <p:nvPicPr>
          <p:cNvPr id="18437" name="Afbeelding 6">
            <a:extLst>
              <a:ext uri="{FF2B5EF4-FFF2-40B4-BE49-F238E27FC236}">
                <a16:creationId xmlns:a16="http://schemas.microsoft.com/office/drawing/2014/main" id="{230416DD-0883-5308-A070-C73D25809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3930650"/>
            <a:ext cx="10541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Afbeelding met persoon, kleding, denim, Modeaccessoire&#10;&#10;Automatisch gegenereerde beschrijving">
            <a:extLst>
              <a:ext uri="{FF2B5EF4-FFF2-40B4-BE49-F238E27FC236}">
                <a16:creationId xmlns:a16="http://schemas.microsoft.com/office/drawing/2014/main" id="{AA76BF4A-58FA-4B1B-4690-8847EA6B4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58" y="-71437"/>
            <a:ext cx="181663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sport, sportuitrusting, tennis&#10;&#10;Automatisch gegenereerde beschrijving">
            <a:extLst>
              <a:ext uri="{FF2B5EF4-FFF2-40B4-BE49-F238E27FC236}">
                <a16:creationId xmlns:a16="http://schemas.microsoft.com/office/drawing/2014/main" id="{623ADCF3-C226-4147-626B-E99306B66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5" b="8537"/>
          <a:stretch/>
        </p:blipFill>
        <p:spPr>
          <a:xfrm>
            <a:off x="0" y="0"/>
            <a:ext cx="9216102" cy="5143500"/>
          </a:xfrm>
          <a:prstGeom prst="rect">
            <a:avLst/>
          </a:prstGeom>
        </p:spPr>
      </p:pic>
      <p:pic>
        <p:nvPicPr>
          <p:cNvPr id="20483" name="Afbeelding 3">
            <a:extLst>
              <a:ext uri="{FF2B5EF4-FFF2-40B4-BE49-F238E27FC236}">
                <a16:creationId xmlns:a16="http://schemas.microsoft.com/office/drawing/2014/main" id="{0BDADFF1-3BAE-BAE5-36F2-10B7F0207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933825"/>
            <a:ext cx="10493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4B6EB58286A41A474A6EF18899466" ma:contentTypeVersion="18" ma:contentTypeDescription="Een nieuw document maken." ma:contentTypeScope="" ma:versionID="dd7512cd358a3918514d2680b9bab3ad">
  <xsd:schema xmlns:xsd="http://www.w3.org/2001/XMLSchema" xmlns:xs="http://www.w3.org/2001/XMLSchema" xmlns:p="http://schemas.microsoft.com/office/2006/metadata/properties" xmlns:ns2="0d4fb1f2-a64e-450c-bdba-4dd2bc7e41e7" xmlns:ns3="161d22b1-d1d4-48f6-b7a9-3d1896c6b2f2" targetNamespace="http://schemas.microsoft.com/office/2006/metadata/properties" ma:root="true" ma:fieldsID="5921733cc5d5a8bf930ef8e358979d95" ns2:_="" ns3:_="">
    <xsd:import namespace="0d4fb1f2-a64e-450c-bdba-4dd2bc7e41e7"/>
    <xsd:import namespace="161d22b1-d1d4-48f6-b7a9-3d1896c6b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fb1f2-a64e-450c-bdba-4dd2bc7e41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a4ea5f20-8938-4951-bce7-6bc355fd25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d22b1-d1d4-48f6-b7a9-3d1896c6b2f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e6da3dc-016a-43b1-b180-55f10d576872}" ma:internalName="TaxCatchAll" ma:showField="CatchAllData" ma:web="161d22b1-d1d4-48f6-b7a9-3d1896c6b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61d22b1-d1d4-48f6-b7a9-3d1896c6b2f2">
      <UserInfo>
        <DisplayName>Iris Konings</DisplayName>
        <AccountId>36</AccountId>
        <AccountType/>
      </UserInfo>
      <UserInfo>
        <DisplayName>Menno van der Ree</DisplayName>
        <AccountId>23</AccountId>
        <AccountType/>
      </UserInfo>
      <UserInfo>
        <DisplayName>Annemieke Ruesink</DisplayName>
        <AccountId>35</AccountId>
        <AccountType/>
      </UserInfo>
      <UserInfo>
        <DisplayName>Anne Tilleman</DisplayName>
        <AccountId>71</AccountId>
        <AccountType/>
      </UserInfo>
      <UserInfo>
        <DisplayName>Charles Lohnstein</DisplayName>
        <AccountId>78</AccountId>
        <AccountType/>
      </UserInfo>
    </SharedWithUsers>
    <lcf76f155ced4ddcb4097134ff3c332f xmlns="0d4fb1f2-a64e-450c-bdba-4dd2bc7e41e7">
      <Terms xmlns="http://schemas.microsoft.com/office/infopath/2007/PartnerControls"/>
    </lcf76f155ced4ddcb4097134ff3c332f>
    <TaxCatchAll xmlns="161d22b1-d1d4-48f6-b7a9-3d1896c6b2f2" xsi:nil="true"/>
  </documentManagement>
</p:properties>
</file>

<file path=customXml/itemProps1.xml><?xml version="1.0" encoding="utf-8"?>
<ds:datastoreItem xmlns:ds="http://schemas.openxmlformats.org/officeDocument/2006/customXml" ds:itemID="{F4B49D26-6530-4C61-A5C7-6949A92FA3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694D15-FBCF-4663-BDE7-1274C2BD8DA9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A3F77368-93F7-4A00-A546-47CBD920E7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4fb1f2-a64e-450c-bdba-4dd2bc7e41e7"/>
    <ds:schemaRef ds:uri="161d22b1-d1d4-48f6-b7a9-3d1896c6b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0820197-1A3F-4595-829D-7559D8352799}">
  <ds:schemaRefs>
    <ds:schemaRef ds:uri="http://schemas.microsoft.com/office/2006/metadata/properties"/>
    <ds:schemaRef ds:uri="http://schemas.microsoft.com/office/infopath/2007/PartnerControls"/>
    <ds:schemaRef ds:uri="161d22b1-d1d4-48f6-b7a9-3d1896c6b2f2"/>
    <ds:schemaRef ds:uri="0d4fb1f2-a64e-450c-bdba-4dd2bc7e41e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</Words>
  <Application>Microsoft Office PowerPoint</Application>
  <PresentationFormat>Diavoorstelling (16:9)</PresentationFormat>
  <Paragraphs>69</Paragraphs>
  <Slides>16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Lucida Handwriting</vt:lpstr>
      <vt:lpstr>Verdana</vt:lpstr>
      <vt:lpstr>Arial Narrow</vt:lpstr>
      <vt:lpstr>Arial</vt:lpstr>
      <vt:lpstr>Helvetica 77 Bold Condensed</vt:lpstr>
      <vt:lpstr>Helvetica Neue</vt:lpstr>
      <vt:lpstr>Lege presentatie</vt:lpstr>
      <vt:lpstr>PowerPoint-presentatie</vt:lpstr>
      <vt:lpstr>PowerPoint-presentatie</vt:lpstr>
      <vt:lpstr> 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Einder Comminucatie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Einder Communicatie</dc:creator>
  <cp:lastModifiedBy>Debbie Nuijen - Ederveen</cp:lastModifiedBy>
  <cp:revision>96</cp:revision>
  <cp:lastPrinted>2013-03-25T10:50:44Z</cp:lastPrinted>
  <dcterms:created xsi:type="dcterms:W3CDTF">2013-02-25T11:14:56Z</dcterms:created>
  <dcterms:modified xsi:type="dcterms:W3CDTF">2024-09-10T08:56:11Z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0x010100F004B6EB58286A41A474A6EF18899466</vt:lpwstr>
  </property>
  <property fmtid="{D5CDD505-2E9C-101B-9397-08002B2CF9AE}" pid="3" name="display_urn:schemas-microsoft-com:office:office#SharedWithUsers">
    <vt:lpwstr>Iris Konings;Menno van der Ree;Annemieke Ruesink;Anne Tilleman;Charles Lohnstein</vt:lpwstr>
  </property>
  <property fmtid="{D5CDD505-2E9C-101B-9397-08002B2CF9AE}" pid="4" name="SharedWithUsers">
    <vt:lpwstr>36;#Iris Konings;#23;#Menno van der Ree;#35;#Annemieke Ruesink;#71;#Anne Tilleman;#78;#Charles Lohnstein</vt:lpwstr>
  </property>
  <property fmtid="{D5CDD505-2E9C-101B-9397-08002B2CF9AE}" pid="5" name="MediaServiceImageTags">
    <vt:lpwstr/>
  </property>
</Properties>
</file>