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3"/>
  </p:sldMasterIdLst>
  <p:notesMasterIdLst>
    <p:notesMasterId r:id="rId19"/>
  </p:notesMasterIdLst>
  <p:handoutMasterIdLst>
    <p:handoutMasterId r:id="rId20"/>
  </p:handoutMasterIdLst>
  <p:sldIdLst>
    <p:sldId id="256" r:id="rId4"/>
    <p:sldId id="271" r:id="rId5"/>
    <p:sldId id="257" r:id="rId6"/>
    <p:sldId id="258" r:id="rId7"/>
    <p:sldId id="259" r:id="rId8"/>
    <p:sldId id="276" r:id="rId9"/>
    <p:sldId id="277" r:id="rId10"/>
    <p:sldId id="267" r:id="rId11"/>
    <p:sldId id="266" r:id="rId12"/>
    <p:sldId id="260" r:id="rId13"/>
    <p:sldId id="279" r:id="rId14"/>
    <p:sldId id="281" r:id="rId15"/>
    <p:sldId id="280" r:id="rId16"/>
    <p:sldId id="265" r:id="rId17"/>
    <p:sldId id="261" r:id="rId18"/>
  </p:sldIdLst>
  <p:sldSz cx="9144000" cy="5143500" type="screen16x9"/>
  <p:notesSz cx="6797675" cy="9926638"/>
  <p:embeddedFontLst>
    <p:embeddedFont>
      <p:font typeface="Arial Narrow" panose="020B0606020202030204" pitchFamily="34" charset="0"/>
      <p:regular r:id="rId21"/>
      <p:bold r:id="rId22"/>
      <p:italic r:id="rId23"/>
      <p:boldItalic r:id="rId24"/>
    </p:embeddedFont>
    <p:embeddedFont>
      <p:font typeface="Lucida Handwriting" panose="03010101010101010101" pitchFamily="66" charset="0"/>
      <p:regular r:id="rId25"/>
      <p: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9A99D7-1A1A-4895-815E-69267ED36704}" v="67" dt="2024-09-10T09:18:52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20" autoAdjust="0"/>
    <p:restoredTop sz="90748"/>
  </p:normalViewPr>
  <p:slideViewPr>
    <p:cSldViewPr>
      <p:cViewPr varScale="1">
        <p:scale>
          <a:sx n="129" d="100"/>
          <a:sy n="129" d="100"/>
        </p:scale>
        <p:origin x="90" y="109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bie Nuijen - Ederveen" userId="dac5337d-9388-45e9-aa69-8efc688ab86a" providerId="ADAL" clId="{789A99D7-1A1A-4895-815E-69267ED36704}"/>
    <pc:docChg chg="undo custSel addSld delSld modSld">
      <pc:chgData name="Debbie Nuijen - Ederveen" userId="dac5337d-9388-45e9-aa69-8efc688ab86a" providerId="ADAL" clId="{789A99D7-1A1A-4895-815E-69267ED36704}" dt="2024-09-10T09:19:26.547" v="248" actId="1076"/>
      <pc:docMkLst>
        <pc:docMk/>
      </pc:docMkLst>
      <pc:sldChg chg="addSp delSp modSp mod">
        <pc:chgData name="Debbie Nuijen - Ederveen" userId="dac5337d-9388-45e9-aa69-8efc688ab86a" providerId="ADAL" clId="{789A99D7-1A1A-4895-815E-69267ED36704}" dt="2024-09-10T08:52:00.550" v="9" actId="171"/>
        <pc:sldMkLst>
          <pc:docMk/>
          <pc:sldMk cId="0" sldId="256"/>
        </pc:sldMkLst>
        <pc:picChg chg="add del mod">
          <ac:chgData name="Debbie Nuijen - Ederveen" userId="dac5337d-9388-45e9-aa69-8efc688ab86a" providerId="ADAL" clId="{789A99D7-1A1A-4895-815E-69267ED36704}" dt="2024-09-10T08:49:08.007" v="4" actId="478"/>
          <ac:picMkLst>
            <pc:docMk/>
            <pc:sldMk cId="0" sldId="256"/>
            <ac:picMk id="3" creationId="{D44DCACC-7FE2-E06E-E4D7-BB77E65E195E}"/>
          </ac:picMkLst>
        </pc:picChg>
        <pc:picChg chg="add mod ord">
          <ac:chgData name="Debbie Nuijen - Ederveen" userId="dac5337d-9388-45e9-aa69-8efc688ab86a" providerId="ADAL" clId="{789A99D7-1A1A-4895-815E-69267ED36704}" dt="2024-09-10T08:52:00.550" v="9" actId="171"/>
          <ac:picMkLst>
            <pc:docMk/>
            <pc:sldMk cId="0" sldId="256"/>
            <ac:picMk id="5" creationId="{03A02222-168C-8650-A751-290C9FA6A5D6}"/>
          </ac:picMkLst>
        </pc:picChg>
        <pc:picChg chg="del">
          <ac:chgData name="Debbie Nuijen - Ederveen" userId="dac5337d-9388-45e9-aa69-8efc688ab86a" providerId="ADAL" clId="{789A99D7-1A1A-4895-815E-69267ED36704}" dt="2024-09-10T08:48:32.624" v="0" actId="478"/>
          <ac:picMkLst>
            <pc:docMk/>
            <pc:sldMk cId="0" sldId="256"/>
            <ac:picMk id="4102" creationId="{865CE7E4-FBA3-17F6-5F33-4CC1FA907652}"/>
          </ac:picMkLst>
        </pc:picChg>
      </pc:sldChg>
      <pc:sldChg chg="addSp delSp modSp mod">
        <pc:chgData name="Debbie Nuijen - Ederveen" userId="dac5337d-9388-45e9-aa69-8efc688ab86a" providerId="ADAL" clId="{789A99D7-1A1A-4895-815E-69267ED36704}" dt="2024-09-10T08:58:36.948" v="32" actId="1076"/>
        <pc:sldMkLst>
          <pc:docMk/>
          <pc:sldMk cId="0" sldId="258"/>
        </pc:sldMkLst>
        <pc:picChg chg="add mod">
          <ac:chgData name="Debbie Nuijen - Ederveen" userId="dac5337d-9388-45e9-aa69-8efc688ab86a" providerId="ADAL" clId="{789A99D7-1A1A-4895-815E-69267ED36704}" dt="2024-09-10T08:58:36.948" v="32" actId="1076"/>
          <ac:picMkLst>
            <pc:docMk/>
            <pc:sldMk cId="0" sldId="258"/>
            <ac:picMk id="3" creationId="{AC3B0065-2651-440B-84FE-C1E097DEE1F7}"/>
          </ac:picMkLst>
        </pc:picChg>
        <pc:picChg chg="del">
          <ac:chgData name="Debbie Nuijen - Ederveen" userId="dac5337d-9388-45e9-aa69-8efc688ab86a" providerId="ADAL" clId="{789A99D7-1A1A-4895-815E-69267ED36704}" dt="2024-09-10T08:58:19.605" v="26" actId="478"/>
          <ac:picMkLst>
            <pc:docMk/>
            <pc:sldMk cId="0" sldId="258"/>
            <ac:picMk id="10246" creationId="{3ADC0B85-2145-5EED-4368-0ED2825E2956}"/>
          </ac:picMkLst>
        </pc:picChg>
      </pc:sldChg>
      <pc:sldChg chg="addSp delSp modSp mod">
        <pc:chgData name="Debbie Nuijen - Ederveen" userId="dac5337d-9388-45e9-aa69-8efc688ab86a" providerId="ADAL" clId="{789A99D7-1A1A-4895-815E-69267ED36704}" dt="2024-09-10T08:59:12.323" v="42" actId="1076"/>
        <pc:sldMkLst>
          <pc:docMk/>
          <pc:sldMk cId="0" sldId="259"/>
        </pc:sldMkLst>
        <pc:picChg chg="add mod ord">
          <ac:chgData name="Debbie Nuijen - Ederveen" userId="dac5337d-9388-45e9-aa69-8efc688ab86a" providerId="ADAL" clId="{789A99D7-1A1A-4895-815E-69267ED36704}" dt="2024-09-10T08:59:12.323" v="42" actId="1076"/>
          <ac:picMkLst>
            <pc:docMk/>
            <pc:sldMk cId="0" sldId="259"/>
            <ac:picMk id="3" creationId="{0A41F291-14A1-170E-B7CE-039B68387110}"/>
          </ac:picMkLst>
        </pc:picChg>
        <pc:picChg chg="del">
          <ac:chgData name="Debbie Nuijen - Ederveen" userId="dac5337d-9388-45e9-aa69-8efc688ab86a" providerId="ADAL" clId="{789A99D7-1A1A-4895-815E-69267ED36704}" dt="2024-09-10T08:58:42.395" v="33" actId="478"/>
          <ac:picMkLst>
            <pc:docMk/>
            <pc:sldMk cId="0" sldId="259"/>
            <ac:picMk id="12294" creationId="{66FFA871-1094-6206-F681-37D57B9B59A0}"/>
          </ac:picMkLst>
        </pc:picChg>
      </pc:sldChg>
      <pc:sldChg chg="addSp delSp modSp mod">
        <pc:chgData name="Debbie Nuijen - Ederveen" userId="dac5337d-9388-45e9-aa69-8efc688ab86a" providerId="ADAL" clId="{789A99D7-1A1A-4895-815E-69267ED36704}" dt="2024-09-10T09:03:48.639" v="92" actId="732"/>
        <pc:sldMkLst>
          <pc:docMk/>
          <pc:sldMk cId="0" sldId="260"/>
        </pc:sldMkLst>
        <pc:picChg chg="add mod ord modCrop">
          <ac:chgData name="Debbie Nuijen - Ederveen" userId="dac5337d-9388-45e9-aa69-8efc688ab86a" providerId="ADAL" clId="{789A99D7-1A1A-4895-815E-69267ED36704}" dt="2024-09-10T09:03:48.639" v="92" actId="732"/>
          <ac:picMkLst>
            <pc:docMk/>
            <pc:sldMk cId="0" sldId="260"/>
            <ac:picMk id="3" creationId="{A8C85D0C-7410-530F-AFC7-40D1F3B5BF35}"/>
          </ac:picMkLst>
        </pc:picChg>
        <pc:picChg chg="add mod">
          <ac:chgData name="Debbie Nuijen - Ederveen" userId="dac5337d-9388-45e9-aa69-8efc688ab86a" providerId="ADAL" clId="{789A99D7-1A1A-4895-815E-69267ED36704}" dt="2024-09-10T09:03:39.141" v="90"/>
          <ac:picMkLst>
            <pc:docMk/>
            <pc:sldMk cId="0" sldId="260"/>
            <ac:picMk id="4" creationId="{A69F0F2E-1668-7861-516D-34EFBBC43211}"/>
          </ac:picMkLst>
        </pc:picChg>
        <pc:picChg chg="del">
          <ac:chgData name="Debbie Nuijen - Ederveen" userId="dac5337d-9388-45e9-aa69-8efc688ab86a" providerId="ADAL" clId="{789A99D7-1A1A-4895-815E-69267ED36704}" dt="2024-09-10T09:03:00.381" v="82" actId="478"/>
          <ac:picMkLst>
            <pc:docMk/>
            <pc:sldMk cId="0" sldId="260"/>
            <ac:picMk id="22530" creationId="{42DE3C2A-3DB6-0663-5B75-F5F339425C0A}"/>
          </ac:picMkLst>
        </pc:picChg>
      </pc:sldChg>
      <pc:sldChg chg="addSp delSp modSp mod">
        <pc:chgData name="Debbie Nuijen - Ederveen" userId="dac5337d-9388-45e9-aa69-8efc688ab86a" providerId="ADAL" clId="{789A99D7-1A1A-4895-815E-69267ED36704}" dt="2024-09-10T09:19:26.547" v="248" actId="1076"/>
        <pc:sldMkLst>
          <pc:docMk/>
          <pc:sldMk cId="0" sldId="261"/>
        </pc:sldMkLst>
        <pc:picChg chg="add del mod">
          <ac:chgData name="Debbie Nuijen - Ederveen" userId="dac5337d-9388-45e9-aa69-8efc688ab86a" providerId="ADAL" clId="{789A99D7-1A1A-4895-815E-69267ED36704}" dt="2024-09-10T09:18:33.006" v="238" actId="478"/>
          <ac:picMkLst>
            <pc:docMk/>
            <pc:sldMk cId="0" sldId="261"/>
            <ac:picMk id="3" creationId="{83461F58-5BF5-DE7E-2C09-366C74C21A8D}"/>
          </ac:picMkLst>
        </pc:picChg>
        <pc:picChg chg="add mod">
          <ac:chgData name="Debbie Nuijen - Ederveen" userId="dac5337d-9388-45e9-aa69-8efc688ab86a" providerId="ADAL" clId="{789A99D7-1A1A-4895-815E-69267ED36704}" dt="2024-09-10T09:19:24.983" v="247" actId="1076"/>
          <ac:picMkLst>
            <pc:docMk/>
            <pc:sldMk cId="0" sldId="261"/>
            <ac:picMk id="5" creationId="{EEFD35AE-DE84-761D-86E4-374AE8F57BCA}"/>
          </ac:picMkLst>
        </pc:picChg>
        <pc:picChg chg="add mod">
          <ac:chgData name="Debbie Nuijen - Ederveen" userId="dac5337d-9388-45e9-aa69-8efc688ab86a" providerId="ADAL" clId="{789A99D7-1A1A-4895-815E-69267ED36704}" dt="2024-09-10T09:17:47.479" v="231" actId="1076"/>
          <ac:picMkLst>
            <pc:docMk/>
            <pc:sldMk cId="0" sldId="261"/>
            <ac:picMk id="7" creationId="{406896CB-6059-A223-EC31-097FBF8AF04A}"/>
          </ac:picMkLst>
        </pc:picChg>
        <pc:picChg chg="add mod">
          <ac:chgData name="Debbie Nuijen - Ederveen" userId="dac5337d-9388-45e9-aa69-8efc688ab86a" providerId="ADAL" clId="{789A99D7-1A1A-4895-815E-69267ED36704}" dt="2024-09-10T09:18:22.975" v="236" actId="1076"/>
          <ac:picMkLst>
            <pc:docMk/>
            <pc:sldMk cId="0" sldId="261"/>
            <ac:picMk id="9" creationId="{C2153FEE-55B1-D798-21FD-ECFBB2BBAC99}"/>
          </ac:picMkLst>
        </pc:picChg>
        <pc:picChg chg="add mod">
          <ac:chgData name="Debbie Nuijen - Ederveen" userId="dac5337d-9388-45e9-aa69-8efc688ab86a" providerId="ADAL" clId="{789A99D7-1A1A-4895-815E-69267ED36704}" dt="2024-09-10T09:17:30.379" v="222" actId="14100"/>
          <ac:picMkLst>
            <pc:docMk/>
            <pc:sldMk cId="0" sldId="261"/>
            <ac:picMk id="11" creationId="{AE88D3A6-4106-2AA9-C8D7-AECDAF2E8D6A}"/>
          </ac:picMkLst>
        </pc:picChg>
        <pc:picChg chg="add mod">
          <ac:chgData name="Debbie Nuijen - Ederveen" userId="dac5337d-9388-45e9-aa69-8efc688ab86a" providerId="ADAL" clId="{789A99D7-1A1A-4895-815E-69267ED36704}" dt="2024-09-10T09:17:27.123" v="220" actId="1076"/>
          <ac:picMkLst>
            <pc:docMk/>
            <pc:sldMk cId="0" sldId="261"/>
            <ac:picMk id="13" creationId="{BC08E81E-9235-6086-0615-82A87A447EAB}"/>
          </ac:picMkLst>
        </pc:picChg>
        <pc:picChg chg="add mod">
          <ac:chgData name="Debbie Nuijen - Ederveen" userId="dac5337d-9388-45e9-aa69-8efc688ab86a" providerId="ADAL" clId="{789A99D7-1A1A-4895-815E-69267ED36704}" dt="2024-09-10T09:19:26.547" v="248" actId="1076"/>
          <ac:picMkLst>
            <pc:docMk/>
            <pc:sldMk cId="0" sldId="261"/>
            <ac:picMk id="15" creationId="{DAB833B6-AFE8-5A3A-D5DD-35CC7A9C1E40}"/>
          </ac:picMkLst>
        </pc:picChg>
        <pc:picChg chg="add mod">
          <ac:chgData name="Debbie Nuijen - Ederveen" userId="dac5337d-9388-45e9-aa69-8efc688ab86a" providerId="ADAL" clId="{789A99D7-1A1A-4895-815E-69267ED36704}" dt="2024-09-10T09:19:22.891" v="246" actId="1076"/>
          <ac:picMkLst>
            <pc:docMk/>
            <pc:sldMk cId="0" sldId="261"/>
            <ac:picMk id="17" creationId="{1AE54519-FAE1-E40F-3BBD-5ABA5A0CEFD7}"/>
          </ac:picMkLst>
        </pc:picChg>
        <pc:picChg chg="add mod">
          <ac:chgData name="Debbie Nuijen - Ederveen" userId="dac5337d-9388-45e9-aa69-8efc688ab86a" providerId="ADAL" clId="{789A99D7-1A1A-4895-815E-69267ED36704}" dt="2024-09-10T09:16:42.746" v="205" actId="1076"/>
          <ac:picMkLst>
            <pc:docMk/>
            <pc:sldMk cId="0" sldId="261"/>
            <ac:picMk id="23" creationId="{DE04098D-B8F6-7C05-9EA8-94F670E45B01}"/>
          </ac:picMkLst>
        </pc:picChg>
        <pc:picChg chg="del">
          <ac:chgData name="Debbie Nuijen - Ederveen" userId="dac5337d-9388-45e9-aa69-8efc688ab86a" providerId="ADAL" clId="{789A99D7-1A1A-4895-815E-69267ED36704}" dt="2024-09-10T09:16:34.313" v="198" actId="478"/>
          <ac:picMkLst>
            <pc:docMk/>
            <pc:sldMk cId="0" sldId="261"/>
            <ac:picMk id="30722" creationId="{22969B3D-4A39-4F2D-F683-72437A3C6EEC}"/>
          </ac:picMkLst>
        </pc:picChg>
        <pc:picChg chg="del mod">
          <ac:chgData name="Debbie Nuijen - Ederveen" userId="dac5337d-9388-45e9-aa69-8efc688ab86a" providerId="ADAL" clId="{789A99D7-1A1A-4895-815E-69267ED36704}" dt="2024-09-10T09:16:33.601" v="197" actId="478"/>
          <ac:picMkLst>
            <pc:docMk/>
            <pc:sldMk cId="0" sldId="261"/>
            <ac:picMk id="30723" creationId="{82092E33-94EC-9292-E448-C6132232C441}"/>
          </ac:picMkLst>
        </pc:picChg>
        <pc:picChg chg="del">
          <ac:chgData name="Debbie Nuijen - Ederveen" userId="dac5337d-9388-45e9-aa69-8efc688ab86a" providerId="ADAL" clId="{789A99D7-1A1A-4895-815E-69267ED36704}" dt="2024-09-10T09:16:35.459" v="200" actId="478"/>
          <ac:picMkLst>
            <pc:docMk/>
            <pc:sldMk cId="0" sldId="261"/>
            <ac:picMk id="30724" creationId="{64630B9F-57DF-942A-62D6-D47C0CB9A2F3}"/>
          </ac:picMkLst>
        </pc:picChg>
        <pc:picChg chg="del">
          <ac:chgData name="Debbie Nuijen - Ederveen" userId="dac5337d-9388-45e9-aa69-8efc688ab86a" providerId="ADAL" clId="{789A99D7-1A1A-4895-815E-69267ED36704}" dt="2024-09-10T09:16:33.016" v="195" actId="478"/>
          <ac:picMkLst>
            <pc:docMk/>
            <pc:sldMk cId="0" sldId="261"/>
            <ac:picMk id="30725" creationId="{5AEC29F3-5EAE-EA00-FE2E-7417775B9CCE}"/>
          </ac:picMkLst>
        </pc:picChg>
        <pc:picChg chg="del">
          <ac:chgData name="Debbie Nuijen - Ederveen" userId="dac5337d-9388-45e9-aa69-8efc688ab86a" providerId="ADAL" clId="{789A99D7-1A1A-4895-815E-69267ED36704}" dt="2024-09-10T09:16:34.345" v="199" actId="478"/>
          <ac:picMkLst>
            <pc:docMk/>
            <pc:sldMk cId="0" sldId="261"/>
            <ac:picMk id="30726" creationId="{06AA0E1A-F441-8BA9-B633-55870E7468A4}"/>
          </ac:picMkLst>
        </pc:picChg>
        <pc:picChg chg="del">
          <ac:chgData name="Debbie Nuijen - Ederveen" userId="dac5337d-9388-45e9-aa69-8efc688ab86a" providerId="ADAL" clId="{789A99D7-1A1A-4895-815E-69267ED36704}" dt="2024-09-10T09:16:35.609" v="201" actId="478"/>
          <ac:picMkLst>
            <pc:docMk/>
            <pc:sldMk cId="0" sldId="261"/>
            <ac:picMk id="30727" creationId="{053BE837-D817-B20A-30BF-99DA64AFA974}"/>
          </ac:picMkLst>
        </pc:picChg>
      </pc:sldChg>
      <pc:sldChg chg="addSp delSp modSp mod">
        <pc:chgData name="Debbie Nuijen - Ederveen" userId="dac5337d-9388-45e9-aa69-8efc688ab86a" providerId="ADAL" clId="{789A99D7-1A1A-4895-815E-69267ED36704}" dt="2024-09-10T09:16:29.915" v="194" actId="21"/>
        <pc:sldMkLst>
          <pc:docMk/>
          <pc:sldMk cId="0" sldId="265"/>
        </pc:sldMkLst>
        <pc:picChg chg="add del mod">
          <ac:chgData name="Debbie Nuijen - Ederveen" userId="dac5337d-9388-45e9-aa69-8efc688ab86a" providerId="ADAL" clId="{789A99D7-1A1A-4895-815E-69267ED36704}" dt="2024-09-10T09:14:22.601" v="162" actId="478"/>
          <ac:picMkLst>
            <pc:docMk/>
            <pc:sldMk cId="0" sldId="265"/>
            <ac:picMk id="3" creationId="{788161B0-EE91-FC3D-E61C-DD503F4DED93}"/>
          </ac:picMkLst>
        </pc:picChg>
        <pc:picChg chg="add del mod">
          <ac:chgData name="Debbie Nuijen - Ederveen" userId="dac5337d-9388-45e9-aa69-8efc688ab86a" providerId="ADAL" clId="{789A99D7-1A1A-4895-815E-69267ED36704}" dt="2024-09-10T09:14:22.052" v="161" actId="478"/>
          <ac:picMkLst>
            <pc:docMk/>
            <pc:sldMk cId="0" sldId="265"/>
            <ac:picMk id="5" creationId="{33E45096-87E7-5C07-880C-2C7700DDC041}"/>
          </ac:picMkLst>
        </pc:picChg>
        <pc:picChg chg="add del mod">
          <ac:chgData name="Debbie Nuijen - Ederveen" userId="dac5337d-9388-45e9-aa69-8efc688ab86a" providerId="ADAL" clId="{789A99D7-1A1A-4895-815E-69267ED36704}" dt="2024-09-10T09:14:21.922" v="160" actId="478"/>
          <ac:picMkLst>
            <pc:docMk/>
            <pc:sldMk cId="0" sldId="265"/>
            <ac:picMk id="7" creationId="{EDEA3981-8B94-8E9A-4A98-FB43E9FFE3EC}"/>
          </ac:picMkLst>
        </pc:picChg>
        <pc:picChg chg="add del mod">
          <ac:chgData name="Debbie Nuijen - Ederveen" userId="dac5337d-9388-45e9-aa69-8efc688ab86a" providerId="ADAL" clId="{789A99D7-1A1A-4895-815E-69267ED36704}" dt="2024-09-10T09:14:21.231" v="159" actId="478"/>
          <ac:picMkLst>
            <pc:docMk/>
            <pc:sldMk cId="0" sldId="265"/>
            <ac:picMk id="9" creationId="{386B456C-4650-B43C-0102-DD25C4EBDC78}"/>
          </ac:picMkLst>
        </pc:picChg>
        <pc:picChg chg="add del mod">
          <ac:chgData name="Debbie Nuijen - Ederveen" userId="dac5337d-9388-45e9-aa69-8efc688ab86a" providerId="ADAL" clId="{789A99D7-1A1A-4895-815E-69267ED36704}" dt="2024-09-10T09:14:20.853" v="158" actId="478"/>
          <ac:picMkLst>
            <pc:docMk/>
            <pc:sldMk cId="0" sldId="265"/>
            <ac:picMk id="11" creationId="{2EAC4EAC-CAF1-C20E-1E68-EC90C13E2C33}"/>
          </ac:picMkLst>
        </pc:picChg>
        <pc:picChg chg="add del mod">
          <ac:chgData name="Debbie Nuijen - Ederveen" userId="dac5337d-9388-45e9-aa69-8efc688ab86a" providerId="ADAL" clId="{789A99D7-1A1A-4895-815E-69267ED36704}" dt="2024-09-10T09:14:20.427" v="157" actId="478"/>
          <ac:picMkLst>
            <pc:docMk/>
            <pc:sldMk cId="0" sldId="265"/>
            <ac:picMk id="13" creationId="{0D4A052D-91BD-59BC-08E3-FA259F8E0CAD}"/>
          </ac:picMkLst>
        </pc:picChg>
        <pc:picChg chg="add del mod">
          <ac:chgData name="Debbie Nuijen - Ederveen" userId="dac5337d-9388-45e9-aa69-8efc688ab86a" providerId="ADAL" clId="{789A99D7-1A1A-4895-815E-69267ED36704}" dt="2024-09-10T09:14:23.529" v="163" actId="478"/>
          <ac:picMkLst>
            <pc:docMk/>
            <pc:sldMk cId="0" sldId="265"/>
            <ac:picMk id="15" creationId="{D27EDF12-D1D0-034C-EE6C-2A3734C8538E}"/>
          </ac:picMkLst>
        </pc:picChg>
        <pc:picChg chg="add mod">
          <ac:chgData name="Debbie Nuijen - Ederveen" userId="dac5337d-9388-45e9-aa69-8efc688ab86a" providerId="ADAL" clId="{789A99D7-1A1A-4895-815E-69267ED36704}" dt="2024-09-10T09:16:23.194" v="191" actId="1076"/>
          <ac:picMkLst>
            <pc:docMk/>
            <pc:sldMk cId="0" sldId="265"/>
            <ac:picMk id="17" creationId="{5D1E8A5B-0200-0FD0-02A8-5B9EC45B4DA8}"/>
          </ac:picMkLst>
        </pc:picChg>
        <pc:picChg chg="add mod">
          <ac:chgData name="Debbie Nuijen - Ederveen" userId="dac5337d-9388-45e9-aa69-8efc688ab86a" providerId="ADAL" clId="{789A99D7-1A1A-4895-815E-69267ED36704}" dt="2024-09-10T09:16:26.979" v="192" actId="1076"/>
          <ac:picMkLst>
            <pc:docMk/>
            <pc:sldMk cId="0" sldId="265"/>
            <ac:picMk id="19" creationId="{70AB7479-F978-A204-2D6E-BBA477A7E93A}"/>
          </ac:picMkLst>
        </pc:picChg>
        <pc:picChg chg="add mod">
          <ac:chgData name="Debbie Nuijen - Ederveen" userId="dac5337d-9388-45e9-aa69-8efc688ab86a" providerId="ADAL" clId="{789A99D7-1A1A-4895-815E-69267ED36704}" dt="2024-09-10T09:16:21.809" v="189" actId="1076"/>
          <ac:picMkLst>
            <pc:docMk/>
            <pc:sldMk cId="0" sldId="265"/>
            <ac:picMk id="21" creationId="{C93CE953-C183-D1CA-8888-BA7E9618290B}"/>
          </ac:picMkLst>
        </pc:picChg>
        <pc:picChg chg="add del mod">
          <ac:chgData name="Debbie Nuijen - Ederveen" userId="dac5337d-9388-45e9-aa69-8efc688ab86a" providerId="ADAL" clId="{789A99D7-1A1A-4895-815E-69267ED36704}" dt="2024-09-10T09:16:29.915" v="194" actId="21"/>
          <ac:picMkLst>
            <pc:docMk/>
            <pc:sldMk cId="0" sldId="265"/>
            <ac:picMk id="23" creationId="{DE04098D-B8F6-7C05-9EA8-94F670E45B01}"/>
          </ac:picMkLst>
        </pc:picChg>
        <pc:picChg chg="add mod">
          <ac:chgData name="Debbie Nuijen - Ederveen" userId="dac5337d-9388-45e9-aa69-8efc688ab86a" providerId="ADAL" clId="{789A99D7-1A1A-4895-815E-69267ED36704}" dt="2024-09-10T09:16:09.649" v="182" actId="1076"/>
          <ac:picMkLst>
            <pc:docMk/>
            <pc:sldMk cId="0" sldId="265"/>
            <ac:picMk id="25" creationId="{CDE04846-B329-05E2-CAE6-6FD05BD06D60}"/>
          </ac:picMkLst>
        </pc:picChg>
        <pc:picChg chg="add mod">
          <ac:chgData name="Debbie Nuijen - Ederveen" userId="dac5337d-9388-45e9-aa69-8efc688ab86a" providerId="ADAL" clId="{789A99D7-1A1A-4895-815E-69267ED36704}" dt="2024-09-10T09:16:18.823" v="187" actId="1076"/>
          <ac:picMkLst>
            <pc:docMk/>
            <pc:sldMk cId="0" sldId="265"/>
            <ac:picMk id="27" creationId="{7E9FC8D1-11BB-9154-DAA4-E8F359B9BB3F}"/>
          </ac:picMkLst>
        </pc:picChg>
        <pc:picChg chg="add mod">
          <ac:chgData name="Debbie Nuijen - Ederveen" userId="dac5337d-9388-45e9-aa69-8efc688ab86a" providerId="ADAL" clId="{789A99D7-1A1A-4895-815E-69267ED36704}" dt="2024-09-10T09:16:05.427" v="180" actId="1076"/>
          <ac:picMkLst>
            <pc:docMk/>
            <pc:sldMk cId="0" sldId="265"/>
            <ac:picMk id="29" creationId="{9807D74A-00C2-3ABD-8CDF-1E644E2C7D4B}"/>
          </ac:picMkLst>
        </pc:picChg>
        <pc:picChg chg="del">
          <ac:chgData name="Debbie Nuijen - Ederveen" userId="dac5337d-9388-45e9-aa69-8efc688ab86a" providerId="ADAL" clId="{789A99D7-1A1A-4895-815E-69267ED36704}" dt="2024-09-10T09:07:21.100" v="134" actId="478"/>
          <ac:picMkLst>
            <pc:docMk/>
            <pc:sldMk cId="0" sldId="265"/>
            <ac:picMk id="28675" creationId="{26D374EB-DA4D-39AE-5C55-711384B1248E}"/>
          </ac:picMkLst>
        </pc:picChg>
        <pc:picChg chg="del">
          <ac:chgData name="Debbie Nuijen - Ederveen" userId="dac5337d-9388-45e9-aa69-8efc688ab86a" providerId="ADAL" clId="{789A99D7-1A1A-4895-815E-69267ED36704}" dt="2024-09-10T09:07:21.867" v="135" actId="478"/>
          <ac:picMkLst>
            <pc:docMk/>
            <pc:sldMk cId="0" sldId="265"/>
            <ac:picMk id="28676" creationId="{37CC31B2-F018-D716-2BBC-FF2A7CC988D5}"/>
          </ac:picMkLst>
        </pc:picChg>
        <pc:picChg chg="del">
          <ac:chgData name="Debbie Nuijen - Ederveen" userId="dac5337d-9388-45e9-aa69-8efc688ab86a" providerId="ADAL" clId="{789A99D7-1A1A-4895-815E-69267ED36704}" dt="2024-09-10T09:07:23.288" v="137" actId="478"/>
          <ac:picMkLst>
            <pc:docMk/>
            <pc:sldMk cId="0" sldId="265"/>
            <ac:picMk id="28677" creationId="{7D217CEB-2C3A-4DDD-A18E-442D47ED8931}"/>
          </ac:picMkLst>
        </pc:picChg>
        <pc:picChg chg="del">
          <ac:chgData name="Debbie Nuijen - Ederveen" userId="dac5337d-9388-45e9-aa69-8efc688ab86a" providerId="ADAL" clId="{789A99D7-1A1A-4895-815E-69267ED36704}" dt="2024-09-10T09:07:23.602" v="138" actId="478"/>
          <ac:picMkLst>
            <pc:docMk/>
            <pc:sldMk cId="0" sldId="265"/>
            <ac:picMk id="28678" creationId="{F9797AA7-9852-461E-4CD9-D0D15B36BC9B}"/>
          </ac:picMkLst>
        </pc:picChg>
        <pc:picChg chg="del">
          <ac:chgData name="Debbie Nuijen - Ederveen" userId="dac5337d-9388-45e9-aa69-8efc688ab86a" providerId="ADAL" clId="{789A99D7-1A1A-4895-815E-69267ED36704}" dt="2024-09-10T09:07:22.139" v="136" actId="478"/>
          <ac:picMkLst>
            <pc:docMk/>
            <pc:sldMk cId="0" sldId="265"/>
            <ac:picMk id="28680" creationId="{23BB498A-DDC5-F30E-7801-E4023000CB74}"/>
          </ac:picMkLst>
        </pc:picChg>
      </pc:sldChg>
      <pc:sldChg chg="addSp delSp modSp mod">
        <pc:chgData name="Debbie Nuijen - Ederveen" userId="dac5337d-9388-45e9-aa69-8efc688ab86a" providerId="ADAL" clId="{789A99D7-1A1A-4895-815E-69267ED36704}" dt="2024-09-10T09:02:55.621" v="81"/>
        <pc:sldMkLst>
          <pc:docMk/>
          <pc:sldMk cId="0" sldId="266"/>
        </pc:sldMkLst>
        <pc:spChg chg="mod">
          <ac:chgData name="Debbie Nuijen - Ederveen" userId="dac5337d-9388-45e9-aa69-8efc688ab86a" providerId="ADAL" clId="{789A99D7-1A1A-4895-815E-69267ED36704}" dt="2024-09-10T09:01:52.009" v="74" actId="1076"/>
          <ac:spMkLst>
            <pc:docMk/>
            <pc:sldMk cId="0" sldId="266"/>
            <ac:spMk id="20484" creationId="{79FD2456-B92D-7364-7AF6-D3EB1286BED1}"/>
          </ac:spMkLst>
        </pc:spChg>
        <pc:spChg chg="mod">
          <ac:chgData name="Debbie Nuijen - Ederveen" userId="dac5337d-9388-45e9-aa69-8efc688ab86a" providerId="ADAL" clId="{789A99D7-1A1A-4895-815E-69267ED36704}" dt="2024-09-10T09:01:52.009" v="74" actId="1076"/>
          <ac:spMkLst>
            <pc:docMk/>
            <pc:sldMk cId="0" sldId="266"/>
            <ac:spMk id="20485" creationId="{DEEC664B-EB3A-8E6D-3E1C-1AF40633C813}"/>
          </ac:spMkLst>
        </pc:spChg>
        <pc:picChg chg="add mod ord modCrop">
          <ac:chgData name="Debbie Nuijen - Ederveen" userId="dac5337d-9388-45e9-aa69-8efc688ab86a" providerId="ADAL" clId="{789A99D7-1A1A-4895-815E-69267ED36704}" dt="2024-09-10T09:01:44.260" v="73" actId="167"/>
          <ac:picMkLst>
            <pc:docMk/>
            <pc:sldMk cId="0" sldId="266"/>
            <ac:picMk id="3" creationId="{158AA08A-8A19-1829-1293-22E7D01F9377}"/>
          </ac:picMkLst>
        </pc:picChg>
        <pc:picChg chg="add mod">
          <ac:chgData name="Debbie Nuijen - Ederveen" userId="dac5337d-9388-45e9-aa69-8efc688ab86a" providerId="ADAL" clId="{789A99D7-1A1A-4895-815E-69267ED36704}" dt="2024-09-10T09:02:46.462" v="79"/>
          <ac:picMkLst>
            <pc:docMk/>
            <pc:sldMk cId="0" sldId="266"/>
            <ac:picMk id="4" creationId="{1F25462E-138C-82C5-7300-0F7A39D30749}"/>
          </ac:picMkLst>
        </pc:picChg>
        <pc:picChg chg="add mod">
          <ac:chgData name="Debbie Nuijen - Ederveen" userId="dac5337d-9388-45e9-aa69-8efc688ab86a" providerId="ADAL" clId="{789A99D7-1A1A-4895-815E-69267ED36704}" dt="2024-09-10T09:02:55.621" v="81"/>
          <ac:picMkLst>
            <pc:docMk/>
            <pc:sldMk cId="0" sldId="266"/>
            <ac:picMk id="5" creationId="{364EDB2B-3A3C-6D87-8ED8-363482AADA58}"/>
          </ac:picMkLst>
        </pc:picChg>
        <pc:picChg chg="del">
          <ac:chgData name="Debbie Nuijen - Ederveen" userId="dac5337d-9388-45e9-aa69-8efc688ab86a" providerId="ADAL" clId="{789A99D7-1A1A-4895-815E-69267ED36704}" dt="2024-09-10T09:02:51.596" v="80" actId="478"/>
          <ac:picMkLst>
            <pc:docMk/>
            <pc:sldMk cId="0" sldId="266"/>
            <ac:picMk id="20482" creationId="{1899F92F-9358-4C07-0328-72E60E91F7F6}"/>
          </ac:picMkLst>
        </pc:picChg>
        <pc:picChg chg="del">
          <ac:chgData name="Debbie Nuijen - Ederveen" userId="dac5337d-9388-45e9-aa69-8efc688ab86a" providerId="ADAL" clId="{789A99D7-1A1A-4895-815E-69267ED36704}" dt="2024-09-10T09:01:04.423" v="65" actId="478"/>
          <ac:picMkLst>
            <pc:docMk/>
            <pc:sldMk cId="0" sldId="266"/>
            <ac:picMk id="20483" creationId="{48947BA9-815F-E080-8328-5FDA45812827}"/>
          </ac:picMkLst>
        </pc:picChg>
      </pc:sldChg>
      <pc:sldChg chg="addSp delSp modSp mod">
        <pc:chgData name="Debbie Nuijen - Ederveen" userId="dac5337d-9388-45e9-aa69-8efc688ab86a" providerId="ADAL" clId="{789A99D7-1A1A-4895-815E-69267ED36704}" dt="2024-09-10T09:02:38.896" v="78"/>
        <pc:sldMkLst>
          <pc:docMk/>
          <pc:sldMk cId="0" sldId="267"/>
        </pc:sldMkLst>
        <pc:picChg chg="add mod ord modCrop">
          <ac:chgData name="Debbie Nuijen - Ederveen" userId="dac5337d-9388-45e9-aa69-8efc688ab86a" providerId="ADAL" clId="{789A99D7-1A1A-4895-815E-69267ED36704}" dt="2024-09-10T09:00:56.088" v="64" actId="167"/>
          <ac:picMkLst>
            <pc:docMk/>
            <pc:sldMk cId="0" sldId="267"/>
            <ac:picMk id="3" creationId="{823E5415-B3D6-73D8-8262-65D203D72471}"/>
          </ac:picMkLst>
        </pc:picChg>
        <pc:picChg chg="add mod">
          <ac:chgData name="Debbie Nuijen - Ederveen" userId="dac5337d-9388-45e9-aa69-8efc688ab86a" providerId="ADAL" clId="{789A99D7-1A1A-4895-815E-69267ED36704}" dt="2024-09-10T09:02:38.896" v="78"/>
          <ac:picMkLst>
            <pc:docMk/>
            <pc:sldMk cId="0" sldId="267"/>
            <ac:picMk id="4" creationId="{2DAEC885-63E0-6103-573F-221524617300}"/>
          </ac:picMkLst>
        </pc:picChg>
        <pc:picChg chg="del mod">
          <ac:chgData name="Debbie Nuijen - Ederveen" userId="dac5337d-9388-45e9-aa69-8efc688ab86a" providerId="ADAL" clId="{789A99D7-1A1A-4895-815E-69267ED36704}" dt="2024-09-10T09:02:21.171" v="77" actId="478"/>
          <ac:picMkLst>
            <pc:docMk/>
            <pc:sldMk cId="0" sldId="267"/>
            <ac:picMk id="18436" creationId="{716680E2-382B-69A7-37C8-0577549AC201}"/>
          </ac:picMkLst>
        </pc:picChg>
        <pc:picChg chg="del">
          <ac:chgData name="Debbie Nuijen - Ederveen" userId="dac5337d-9388-45e9-aa69-8efc688ab86a" providerId="ADAL" clId="{789A99D7-1A1A-4895-815E-69267ED36704}" dt="2024-09-10T09:00:18.461" v="56" actId="478"/>
          <ac:picMkLst>
            <pc:docMk/>
            <pc:sldMk cId="0" sldId="267"/>
            <ac:picMk id="18437" creationId="{19046569-20E7-51EE-6C7D-3F3F49003961}"/>
          </ac:picMkLst>
        </pc:picChg>
      </pc:sldChg>
      <pc:sldChg chg="addSp delSp modSp mod">
        <pc:chgData name="Debbie Nuijen - Ederveen" userId="dac5337d-9388-45e9-aa69-8efc688ab86a" providerId="ADAL" clId="{789A99D7-1A1A-4895-815E-69267ED36704}" dt="2024-09-10T08:58:12.581" v="25" actId="478"/>
        <pc:sldMkLst>
          <pc:docMk/>
          <pc:sldMk cId="0" sldId="271"/>
        </pc:sldMkLst>
        <pc:spChg chg="del">
          <ac:chgData name="Debbie Nuijen - Ederveen" userId="dac5337d-9388-45e9-aa69-8efc688ab86a" providerId="ADAL" clId="{789A99D7-1A1A-4895-815E-69267ED36704}" dt="2024-09-10T08:58:12.581" v="25" actId="478"/>
          <ac:spMkLst>
            <pc:docMk/>
            <pc:sldMk cId="0" sldId="271"/>
            <ac:spMk id="6152" creationId="{1E65AA33-F095-2E9F-0DD8-2E1B336D4819}"/>
          </ac:spMkLst>
        </pc:spChg>
        <pc:picChg chg="add mod ord modCrop">
          <ac:chgData name="Debbie Nuijen - Ederveen" userId="dac5337d-9388-45e9-aa69-8efc688ab86a" providerId="ADAL" clId="{789A99D7-1A1A-4895-815E-69267ED36704}" dt="2024-09-10T08:58:10.280" v="24" actId="171"/>
          <ac:picMkLst>
            <pc:docMk/>
            <pc:sldMk cId="0" sldId="271"/>
            <ac:picMk id="3" creationId="{BC79F42C-0621-BC07-3A9A-2479CA9EA070}"/>
          </ac:picMkLst>
        </pc:picChg>
      </pc:sldChg>
      <pc:sldChg chg="addSp delSp modSp mod">
        <pc:chgData name="Debbie Nuijen - Ederveen" userId="dac5337d-9388-45e9-aa69-8efc688ab86a" providerId="ADAL" clId="{789A99D7-1A1A-4895-815E-69267ED36704}" dt="2024-09-10T08:59:51.658" v="50" actId="1076"/>
        <pc:sldMkLst>
          <pc:docMk/>
          <pc:sldMk cId="0" sldId="276"/>
        </pc:sldMkLst>
        <pc:picChg chg="add mod">
          <ac:chgData name="Debbie Nuijen - Ederveen" userId="dac5337d-9388-45e9-aa69-8efc688ab86a" providerId="ADAL" clId="{789A99D7-1A1A-4895-815E-69267ED36704}" dt="2024-09-10T08:59:47.605" v="48" actId="14100"/>
          <ac:picMkLst>
            <pc:docMk/>
            <pc:sldMk cId="0" sldId="276"/>
            <ac:picMk id="3" creationId="{12817CAB-95D0-8D74-040D-69DA33173BE8}"/>
          </ac:picMkLst>
        </pc:picChg>
        <pc:picChg chg="mod">
          <ac:chgData name="Debbie Nuijen - Ederveen" userId="dac5337d-9388-45e9-aa69-8efc688ab86a" providerId="ADAL" clId="{789A99D7-1A1A-4895-815E-69267ED36704}" dt="2024-09-10T08:59:51.658" v="50" actId="1076"/>
          <ac:picMkLst>
            <pc:docMk/>
            <pc:sldMk cId="0" sldId="276"/>
            <ac:picMk id="14338" creationId="{6A9C68AB-FA66-3972-E8C1-AC1CBE5F5883}"/>
          </ac:picMkLst>
        </pc:picChg>
        <pc:picChg chg="del">
          <ac:chgData name="Debbie Nuijen - Ederveen" userId="dac5337d-9388-45e9-aa69-8efc688ab86a" providerId="ADAL" clId="{789A99D7-1A1A-4895-815E-69267ED36704}" dt="2024-09-10T08:59:18.498" v="43" actId="478"/>
          <ac:picMkLst>
            <pc:docMk/>
            <pc:sldMk cId="0" sldId="276"/>
            <ac:picMk id="14344" creationId="{5F3603B2-5F7B-A190-0D6C-E51B8BDC63B5}"/>
          </ac:picMkLst>
        </pc:picChg>
      </pc:sldChg>
      <pc:sldChg chg="addSp delSp modSp mod">
        <pc:chgData name="Debbie Nuijen - Ederveen" userId="dac5337d-9388-45e9-aa69-8efc688ab86a" providerId="ADAL" clId="{789A99D7-1A1A-4895-815E-69267ED36704}" dt="2024-09-10T09:00:14.508" v="55" actId="1076"/>
        <pc:sldMkLst>
          <pc:docMk/>
          <pc:sldMk cId="0" sldId="277"/>
        </pc:sldMkLst>
        <pc:picChg chg="add mod">
          <ac:chgData name="Debbie Nuijen - Ederveen" userId="dac5337d-9388-45e9-aa69-8efc688ab86a" providerId="ADAL" clId="{789A99D7-1A1A-4895-815E-69267ED36704}" dt="2024-09-10T09:00:14.508" v="55" actId="1076"/>
          <ac:picMkLst>
            <pc:docMk/>
            <pc:sldMk cId="0" sldId="277"/>
            <ac:picMk id="3" creationId="{2057B609-A567-4D93-525F-D5FD64EBE3DC}"/>
          </ac:picMkLst>
        </pc:picChg>
        <pc:picChg chg="del">
          <ac:chgData name="Debbie Nuijen - Ederveen" userId="dac5337d-9388-45e9-aa69-8efc688ab86a" providerId="ADAL" clId="{789A99D7-1A1A-4895-815E-69267ED36704}" dt="2024-09-10T08:59:56.180" v="51" actId="478"/>
          <ac:picMkLst>
            <pc:docMk/>
            <pc:sldMk cId="0" sldId="277"/>
            <ac:picMk id="16387" creationId="{0A5123EF-382A-4C4B-D393-EC482A37A6BC}"/>
          </ac:picMkLst>
        </pc:picChg>
      </pc:sldChg>
      <pc:sldChg chg="addSp delSp modSp mod">
        <pc:chgData name="Debbie Nuijen - Ederveen" userId="dac5337d-9388-45e9-aa69-8efc688ab86a" providerId="ADAL" clId="{789A99D7-1A1A-4895-815E-69267ED36704}" dt="2024-09-10T09:04:56.433" v="110"/>
        <pc:sldMkLst>
          <pc:docMk/>
          <pc:sldMk cId="0" sldId="279"/>
        </pc:sldMkLst>
        <pc:picChg chg="add del mod">
          <ac:chgData name="Debbie Nuijen - Ederveen" userId="dac5337d-9388-45e9-aa69-8efc688ab86a" providerId="ADAL" clId="{789A99D7-1A1A-4895-815E-69267ED36704}" dt="2024-09-10T09:04:07.025" v="97" actId="478"/>
          <ac:picMkLst>
            <pc:docMk/>
            <pc:sldMk cId="0" sldId="279"/>
            <ac:picMk id="3" creationId="{2FB65937-F035-99ED-6724-B8BC69878603}"/>
          </ac:picMkLst>
        </pc:picChg>
        <pc:picChg chg="add mod modCrop">
          <ac:chgData name="Debbie Nuijen - Ederveen" userId="dac5337d-9388-45e9-aa69-8efc688ab86a" providerId="ADAL" clId="{789A99D7-1A1A-4895-815E-69267ED36704}" dt="2024-09-10T09:04:53.144" v="109" actId="732"/>
          <ac:picMkLst>
            <pc:docMk/>
            <pc:sldMk cId="0" sldId="279"/>
            <ac:picMk id="5" creationId="{20AB2A93-BE1B-D6B5-DD98-D3EFF2D4FF06}"/>
          </ac:picMkLst>
        </pc:picChg>
        <pc:picChg chg="add mod">
          <ac:chgData name="Debbie Nuijen - Ederveen" userId="dac5337d-9388-45e9-aa69-8efc688ab86a" providerId="ADAL" clId="{789A99D7-1A1A-4895-815E-69267ED36704}" dt="2024-09-10T09:04:37.405" v="105"/>
          <ac:picMkLst>
            <pc:docMk/>
            <pc:sldMk cId="0" sldId="279"/>
            <ac:picMk id="6" creationId="{76DB5E93-F687-9496-CB98-CA65EC7BA28A}"/>
          </ac:picMkLst>
        </pc:picChg>
        <pc:picChg chg="add mod">
          <ac:chgData name="Debbie Nuijen - Ederveen" userId="dac5337d-9388-45e9-aa69-8efc688ab86a" providerId="ADAL" clId="{789A99D7-1A1A-4895-815E-69267ED36704}" dt="2024-09-10T09:04:56.433" v="110"/>
          <ac:picMkLst>
            <pc:docMk/>
            <pc:sldMk cId="0" sldId="279"/>
            <ac:picMk id="7" creationId="{1DF85D10-46D1-9332-2922-F8808C08FB91}"/>
          </ac:picMkLst>
        </pc:picChg>
        <pc:picChg chg="del">
          <ac:chgData name="Debbie Nuijen - Ederveen" userId="dac5337d-9388-45e9-aa69-8efc688ab86a" providerId="ADAL" clId="{789A99D7-1A1A-4895-815E-69267ED36704}" dt="2024-09-10T09:03:54.307" v="93" actId="478"/>
          <ac:picMkLst>
            <pc:docMk/>
            <pc:sldMk cId="0" sldId="279"/>
            <ac:picMk id="24578" creationId="{7E57BE9E-4941-5259-750B-7D8F40ECF525}"/>
          </ac:picMkLst>
        </pc:picChg>
      </pc:sldChg>
      <pc:sldChg chg="addSp delSp modSp mod">
        <pc:chgData name="Debbie Nuijen - Ederveen" userId="dac5337d-9388-45e9-aa69-8efc688ab86a" providerId="ADAL" clId="{789A99D7-1A1A-4895-815E-69267ED36704}" dt="2024-09-10T09:05:48.548" v="120"/>
        <pc:sldMkLst>
          <pc:docMk/>
          <pc:sldMk cId="0" sldId="280"/>
        </pc:sldMkLst>
        <pc:picChg chg="add mod modCrop">
          <ac:chgData name="Debbie Nuijen - Ederveen" userId="dac5337d-9388-45e9-aa69-8efc688ab86a" providerId="ADAL" clId="{789A99D7-1A1A-4895-815E-69267ED36704}" dt="2024-09-10T09:05:43.278" v="119" actId="732"/>
          <ac:picMkLst>
            <pc:docMk/>
            <pc:sldMk cId="0" sldId="280"/>
            <ac:picMk id="3" creationId="{31E9EDE1-9B0A-1481-1838-62C49E46756E}"/>
          </ac:picMkLst>
        </pc:picChg>
        <pc:picChg chg="add mod">
          <ac:chgData name="Debbie Nuijen - Ederveen" userId="dac5337d-9388-45e9-aa69-8efc688ab86a" providerId="ADAL" clId="{789A99D7-1A1A-4895-815E-69267ED36704}" dt="2024-09-10T09:05:48.548" v="120"/>
          <ac:picMkLst>
            <pc:docMk/>
            <pc:sldMk cId="0" sldId="280"/>
            <ac:picMk id="4" creationId="{5499E194-A0E3-CE57-B265-8AF7476C2F95}"/>
          </ac:picMkLst>
        </pc:picChg>
        <pc:picChg chg="del">
          <ac:chgData name="Debbie Nuijen - Ederveen" userId="dac5337d-9388-45e9-aa69-8efc688ab86a" providerId="ADAL" clId="{789A99D7-1A1A-4895-815E-69267ED36704}" dt="2024-09-10T09:05:00.234" v="111" actId="478"/>
          <ac:picMkLst>
            <pc:docMk/>
            <pc:sldMk cId="0" sldId="280"/>
            <ac:picMk id="26626" creationId="{F51E57A3-2E7E-10A7-917C-58CC00882760}"/>
          </ac:picMkLst>
        </pc:picChg>
      </pc:sldChg>
      <pc:sldChg chg="addSp delSp modSp add mod">
        <pc:chgData name="Debbie Nuijen - Ederveen" userId="dac5337d-9388-45e9-aa69-8efc688ab86a" providerId="ADAL" clId="{789A99D7-1A1A-4895-815E-69267ED36704}" dt="2024-09-10T09:07:16.341" v="133"/>
        <pc:sldMkLst>
          <pc:docMk/>
          <pc:sldMk cId="2969226396" sldId="281"/>
        </pc:sldMkLst>
        <pc:picChg chg="del">
          <ac:chgData name="Debbie Nuijen - Ederveen" userId="dac5337d-9388-45e9-aa69-8efc688ab86a" providerId="ADAL" clId="{789A99D7-1A1A-4895-815E-69267ED36704}" dt="2024-09-10T09:06:28.831" v="122" actId="478"/>
          <ac:picMkLst>
            <pc:docMk/>
            <pc:sldMk cId="2969226396" sldId="281"/>
            <ac:picMk id="3" creationId="{A8C85D0C-7410-530F-AFC7-40D1F3B5BF35}"/>
          </ac:picMkLst>
        </pc:picChg>
        <pc:picChg chg="add mod modCrop">
          <ac:chgData name="Debbie Nuijen - Ederveen" userId="dac5337d-9388-45e9-aa69-8efc688ab86a" providerId="ADAL" clId="{789A99D7-1A1A-4895-815E-69267ED36704}" dt="2024-09-10T09:07:02.719" v="130" actId="732"/>
          <ac:picMkLst>
            <pc:docMk/>
            <pc:sldMk cId="2969226396" sldId="281"/>
            <ac:picMk id="5" creationId="{6C6C33BB-1BD3-398F-66C0-53D004D73A20}"/>
          </ac:picMkLst>
        </pc:picChg>
        <pc:picChg chg="add mod">
          <ac:chgData name="Debbie Nuijen - Ederveen" userId="dac5337d-9388-45e9-aa69-8efc688ab86a" providerId="ADAL" clId="{789A99D7-1A1A-4895-815E-69267ED36704}" dt="2024-09-10T09:07:16.341" v="133"/>
          <ac:picMkLst>
            <pc:docMk/>
            <pc:sldMk cId="2969226396" sldId="281"/>
            <ac:picMk id="6" creationId="{F8D448AB-0F42-A3E0-4F2E-70F876066739}"/>
          </ac:picMkLst>
        </pc:picChg>
      </pc:sldChg>
      <pc:sldChg chg="add del">
        <pc:chgData name="Debbie Nuijen - Ederveen" userId="dac5337d-9388-45e9-aa69-8efc688ab86a" providerId="ADAL" clId="{789A99D7-1A1A-4895-815E-69267ED36704}" dt="2024-09-10T09:07:08.529" v="132"/>
        <pc:sldMkLst>
          <pc:docMk/>
          <pc:sldMk cId="674836802" sldId="28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D9F957C9-1A27-8C23-4991-552029565B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676644E-B478-AEED-AC03-E30A85951C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fld id="{FD894B11-A606-4AE1-8AEA-55A1D596FA26}" type="datetimeFigureOut">
              <a:rPr lang="nl-NL"/>
              <a:pPr>
                <a:defRPr/>
              </a:pPr>
              <a:t>10-9-2024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D106B75-D0C2-A424-108F-20EB26FB7C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BE1ABDF-258E-5E84-688C-DBDAD6CDD2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8C6149-042D-44DC-88DD-5EB55122140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9A37442-A0FC-A72E-EF4D-47BF8034D7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ADA2E3A-0127-69B9-F611-F17DC86024E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A80151B-9A29-CEB6-9DAB-AC06054E80F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76CDD8D0-3949-B5A1-9116-3227D6FB5A2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3B9501C1-ABB8-7CB2-E4D3-99DE831C153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B8BDB95D-E5E6-7203-380A-E8D3411017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41A8FD9-5D8E-4494-8A63-CCA4E9D5EEDF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930F6743-59FA-19F9-201F-5A00277E0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CFFBB74-64BD-4578-A2D9-ADD327E1F85A}" type="slidenum">
              <a:rPr lang="en-US" altLang="nl-NL" sz="1200" smtClean="0"/>
              <a:pPr/>
              <a:t>1</a:t>
            </a:fld>
            <a:endParaRPr lang="en-US" altLang="nl-NL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976188F1-5066-6C96-1527-B5086D1C8D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906835C6-4A1E-6A70-A679-FE0C6AFB2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FCD27FC6-C8A4-882C-C9C6-33605932E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C4EC7C8-653F-4E3A-8FBD-F423B084911B}" type="slidenum">
              <a:rPr lang="en-US" altLang="nl-NL" sz="1200" smtClean="0"/>
              <a:pPr/>
              <a:t>10</a:t>
            </a:fld>
            <a:endParaRPr lang="en-US" altLang="nl-NL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7CF3280-BD0D-F037-DBD5-0125A5505F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7913FF8-5D71-7FF3-CA51-A6276589D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0CBCA811-9A25-FD51-871F-22DDACAD96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1621BC01-01A8-4B00-BDE4-6407D9E6DE4D}" type="slidenum">
              <a:rPr lang="en-US" altLang="nl-NL" sz="1200" smtClean="0"/>
              <a:pPr/>
              <a:t>11</a:t>
            </a:fld>
            <a:endParaRPr lang="en-US" altLang="nl-NL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13206778-3DBD-40FF-9FA2-BC6C4F5C85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94292077-6B22-1ACB-786D-6CD714AA9A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FCD27FC6-C8A4-882C-C9C6-33605932E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C4EC7C8-653F-4E3A-8FBD-F423B084911B}" type="slidenum">
              <a:rPr lang="en-US" altLang="nl-NL" sz="1200" smtClean="0"/>
              <a:pPr/>
              <a:t>12</a:t>
            </a:fld>
            <a:endParaRPr lang="en-US" altLang="nl-NL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7CF3280-BD0D-F037-DBD5-0125A5505F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7913FF8-5D71-7FF3-CA51-A6276589D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11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12E58D47-0CF5-95E1-9DAA-8051D0E62B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629A034A-47AD-4DD6-8817-5A8387D43646}" type="slidenum">
              <a:rPr lang="en-US" altLang="nl-NL" sz="1200" smtClean="0"/>
              <a:pPr/>
              <a:t>13</a:t>
            </a:fld>
            <a:endParaRPr lang="en-US" altLang="nl-NL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0816E912-C5E8-80BF-2D35-6937E5001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6FC6D782-517B-2699-B113-31BEC40C1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52BA478A-A22B-E531-F488-3B272B3232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9B951B35-0551-4978-B0E6-5C13F483CDE1}" type="slidenum">
              <a:rPr lang="en-US" altLang="nl-NL" sz="1200" smtClean="0"/>
              <a:pPr/>
              <a:t>14</a:t>
            </a:fld>
            <a:endParaRPr lang="en-US" altLang="nl-NL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C6B4F114-3734-CEB4-AF20-7F53D68A5B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82B50728-5BB9-CF41-EC06-820C088239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6EDE6AA4-2BF5-38F2-F57C-06EDD2FFDB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C0BE713-EC20-4639-8D7A-A62B83206E66}" type="slidenum">
              <a:rPr lang="en-US" altLang="nl-NL" sz="1200" smtClean="0"/>
              <a:pPr/>
              <a:t>15</a:t>
            </a:fld>
            <a:endParaRPr lang="en-US" altLang="nl-NL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D3135781-85D8-28D5-5DE3-BB2A14F622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B3FDD41B-2B94-BEB4-C917-3F28A61B4A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5DAAD3BD-112E-E3EC-9B25-1FCF2A81C1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ABFE8EAB-E807-4AF2-9769-E5B9CD409A8F}" type="slidenum">
              <a:rPr lang="en-US" altLang="nl-NL" sz="1200" smtClean="0"/>
              <a:pPr/>
              <a:t>2</a:t>
            </a:fld>
            <a:endParaRPr lang="en-US" altLang="nl-NL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0F0CFEA-4DD2-D8BC-AB64-760A0B1BA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4AF0BD22-68EC-CE99-D79A-77F9590054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663FE27-B8F3-78AE-BCD6-FAF817D238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39431DE-AF43-499C-BB1C-867ED7F83D2E}" type="slidenum">
              <a:rPr lang="en-US" altLang="nl-NL" sz="1200" smtClean="0"/>
              <a:pPr/>
              <a:t>3</a:t>
            </a:fld>
            <a:endParaRPr lang="en-US" altLang="nl-NL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1B656FFE-81CB-37AC-C3F6-50365A1175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282F2BD-EC5A-4E21-3126-8765849E2D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88E6A1BB-23AD-8B7B-00BC-6138859AB0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551EC5B9-7F87-4AAC-B7DA-9963AEA43217}" type="slidenum">
              <a:rPr lang="en-US" altLang="nl-NL" sz="1200" smtClean="0"/>
              <a:pPr/>
              <a:t>4</a:t>
            </a:fld>
            <a:endParaRPr lang="en-US" altLang="nl-NL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8794B054-CED7-34BC-9FF9-B9085E2A83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E8E55852-9653-8742-512A-5D727EBE3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8E032AC-D1E1-6304-9C84-833D41B3DD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11AC904-D961-470A-8C50-740899369AF7}" type="slidenum">
              <a:rPr lang="en-US" altLang="nl-NL" sz="1200" smtClean="0"/>
              <a:pPr/>
              <a:t>5</a:t>
            </a:fld>
            <a:endParaRPr lang="en-US" altLang="nl-NL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DCAEDED8-9F02-4C2E-BA47-AB08FB06ED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7D1A11CE-C39B-E4FB-BB6D-1660159D0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D04B1F93-A918-06A9-BAEC-2155B06BED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13F41D2E-4FB8-4153-B5E5-45B871FAF5CB}" type="slidenum">
              <a:rPr lang="en-US" altLang="nl-NL" sz="1200" smtClean="0"/>
              <a:pPr/>
              <a:t>6</a:t>
            </a:fld>
            <a:endParaRPr lang="en-US" altLang="nl-NL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8D2F03D2-9D85-FAE6-6E8B-81550E746F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09191994-8452-2F6B-E20E-79E6E4DE30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9E5DA42F-AC71-DB50-CBC8-9E082040BF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EBA2183-C32E-45F9-9609-17F02B5EC3D9}" type="slidenum">
              <a:rPr lang="en-US" altLang="nl-NL" sz="1200" smtClean="0"/>
              <a:pPr/>
              <a:t>7</a:t>
            </a:fld>
            <a:endParaRPr lang="en-US" altLang="nl-NL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7128D3F-B4BA-6E45-9F61-E275F9BEBF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CAB24F19-C6A1-867F-E190-4B85F67626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EBCEE7F8-EE2D-741E-BFB7-A100AD05B8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0D1C4B83-55D7-4A57-9F7B-C13499CA850D}" type="slidenum">
              <a:rPr lang="en-US" altLang="nl-NL" sz="1200" smtClean="0"/>
              <a:pPr/>
              <a:t>8</a:t>
            </a:fld>
            <a:endParaRPr lang="en-US" altLang="nl-NL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97FF9754-5D1E-C33D-7232-971B92E8E3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151B54AE-44F8-8D28-E32C-FF0A6CF31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15C8165F-2315-2F83-E402-B3D0F85F29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8D07047-9D13-4EC8-82AD-3A145826D478}" type="slidenum">
              <a:rPr lang="en-US" altLang="nl-NL" sz="1200" smtClean="0"/>
              <a:pPr/>
              <a:t>9</a:t>
            </a:fld>
            <a:endParaRPr lang="en-US" altLang="nl-NL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73C7962-F295-9063-EDF1-E16E89A2A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3B2B4814-4AD6-7089-F23D-4B6E4E7D02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E9334A-4BD2-FD5C-D15D-33490C8460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135AE1-0A50-91A2-FBF7-067C3BEE52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E079C-C24F-E8DE-B08D-062D7E84A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90EB9-CDE5-47F7-AFC2-8C620D0C9351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63573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3DBABD-8738-ACB4-2290-32A820CD5A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D33B0A-B7C9-7633-C925-81DE8B7346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D30E11-C984-4DB6-E8D6-6C178AFCB3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0CC13-9270-4898-A1D7-917A22071A5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27316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D506CF-DE2D-DFE7-8A50-5B938E523F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722B32-DB02-4C24-9C42-E35B1BB7A0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3F7829-174A-3451-0FCF-97372F08AD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B762C-E096-41FC-A95C-8782E85BCC7D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33582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158157-E4FA-867B-D8E7-8ABEEFA849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3B3A21-15E1-68AA-F6A9-BAAAF8AEE0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BA5401-3CFA-5F72-24A8-DB388DC437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780CF-F321-4AF2-99CD-49876FBEFF21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4892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E22BF3-D0DE-9E40-8032-7664CB3E46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907CA8-915C-0E0C-E19D-07A1E836CB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46CD00-0B97-E8D7-D013-2DB6FC7BE8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F720-9522-4E0C-A401-EB5DEAC00A9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4511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E3769B-55D0-6D97-55AB-29ACCD9F13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BBF77C-43E7-813D-0206-5E9BDE5AE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239A34-BE73-D49B-212F-5D34F56CBF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ED4CD-4137-404F-9FE2-66B0227980F7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08310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5E9C6E8-AEA7-854F-8650-E566C3A802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E690DA-72E1-8B71-3636-79244F3A1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6D51671-4081-8107-58B9-4EEFF5B8AD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8B964-A826-4F8E-8981-C929E24F9CFA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3350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D8E1257-66CC-796C-B10F-86E7C3CF1C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F5243C-2D81-449B-D54A-B7C3D6C4F1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2A7CC17-B78A-2AE0-D133-37783277F0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97583-0F36-4BCE-BECD-8A744550A52D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11764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132486-33E5-287D-10CC-EDE52B6229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20EB1D-9CAB-2551-FC6F-CC4A01DBE5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705AF88-5AB0-D7E9-09D1-EEC0AFBBA8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80D06-3A2C-4A09-93DF-FCBC7B6E77BF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10649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3E9CAF-2350-A753-4C68-084AC19E15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A8AB2E-149D-80F8-84D9-091B65F62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E165A9-77B9-1514-1F9E-9EEC891C51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4AB30-F8A8-4537-9BB8-43053C5983B1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022389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E2BF42-03E1-A840-94F6-6366C7A7A4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AAEC5E-B5E5-197E-3E75-F623BCE9E1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EC61ED-FA0A-664D-28C1-EAE8202D06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86D46-2890-4296-88E3-87059219C573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6668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661CB82-3D0C-AC04-FF41-738EE5A03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7D15975-4FD3-6909-3AB4-B1FC41ED2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0E85D0E-A055-E644-3B3F-1F330374B0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C13D024-0B3B-1098-B1C7-A7A76E463E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E8985CC-9D85-3BAC-4BEC-D90816C900D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44A8F46-7928-4213-A364-82E79CC8B03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2" descr="Afbeelding met zonsondergang&#10;&#10;Automatisch gegenereerde beschrijving">
            <a:extLst>
              <a:ext uri="{FF2B5EF4-FFF2-40B4-BE49-F238E27FC236}">
                <a16:creationId xmlns:a16="http://schemas.microsoft.com/office/drawing/2014/main" id="{61B288B1-D49D-822F-00FC-7838989A1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2301E8DD-4049-5922-E01E-02647E343D3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48188" y="771525"/>
            <a:ext cx="4814887" cy="1512888"/>
          </a:xfrm>
        </p:spPr>
        <p:txBody>
          <a:bodyPr lIns="0" tIns="0" rIns="0" bIns="0"/>
          <a:lstStyle/>
          <a:p>
            <a:pPr algn="l" eaLnBrk="1" hangingPunct="1">
              <a:lnSpc>
                <a:spcPts val="4800"/>
              </a:lnSpc>
            </a:pPr>
            <a:r>
              <a:rPr lang="en-US" altLang="nl-NL" sz="5400" b="1">
                <a:solidFill>
                  <a:schemeClr val="bg1"/>
                </a:solidFill>
                <a:latin typeface="Arial Narrow" panose="020B0606020202030204" pitchFamily="34" charset="0"/>
              </a:rPr>
              <a:t>HPC ZETTEN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E3E2D81-ED04-70A6-45BC-3687111FE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328863"/>
            <a:ext cx="3887787" cy="1260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lnSpc>
                <a:spcPts val="3000"/>
              </a:lnSpc>
              <a:defRPr/>
            </a:pP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Samen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stappen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Zetten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!</a:t>
            </a:r>
          </a:p>
        </p:txBody>
      </p:sp>
      <p:pic>
        <p:nvPicPr>
          <p:cNvPr id="4101" name="Afbeelding 9">
            <a:extLst>
              <a:ext uri="{FF2B5EF4-FFF2-40B4-BE49-F238E27FC236}">
                <a16:creationId xmlns:a16="http://schemas.microsoft.com/office/drawing/2014/main" id="{6C0DE680-C6B2-4E86-AADC-147B9EF09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03A02222-168C-8650-A751-290C9FA6A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72" y="-164554"/>
            <a:ext cx="3428194" cy="5143500"/>
          </a:xfrm>
          <a:prstGeom prst="rect">
            <a:avLst/>
          </a:prstGeom>
        </p:spPr>
      </p:pic>
      <p:sp>
        <p:nvSpPr>
          <p:cNvPr id="4103" name="Tekstvak 4">
            <a:extLst>
              <a:ext uri="{FF2B5EF4-FFF2-40B4-BE49-F238E27FC236}">
                <a16:creationId xmlns:a16="http://schemas.microsoft.com/office/drawing/2014/main" id="{CFBCFA76-7DC5-65F0-A6C7-E347F02A0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0" y="1347788"/>
            <a:ext cx="2951163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i="1" dirty="0">
                <a:solidFill>
                  <a:srgbClr val="FF0000"/>
                </a:solidFill>
              </a:rPr>
              <a:t>Let op: de beelden in deze presentatie mogen vanwege AVG niet langer gebruikt worden dan schooljaar 25-26. Wil je deze met externen delen? Exporteer je presentatie dan naar pdf-formaat. </a:t>
            </a:r>
            <a:endParaRPr lang="nl-NL" altLang="nl-NL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wiel, band, persoon, kleding&#10;&#10;Automatisch gegenereerde beschrijving">
            <a:extLst>
              <a:ext uri="{FF2B5EF4-FFF2-40B4-BE49-F238E27FC236}">
                <a16:creationId xmlns:a16="http://schemas.microsoft.com/office/drawing/2014/main" id="{A8C85D0C-7410-530F-AFC7-40D1F3B5B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531" name="Ovaal 7">
            <a:extLst>
              <a:ext uri="{FF2B5EF4-FFF2-40B4-BE49-F238E27FC236}">
                <a16:creationId xmlns:a16="http://schemas.microsoft.com/office/drawing/2014/main" id="{B6C3BD4F-B3CF-0461-F0D6-1693AD901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771525"/>
            <a:ext cx="1971675" cy="197167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2532" name="Rechthoek 8">
            <a:extLst>
              <a:ext uri="{FF2B5EF4-FFF2-40B4-BE49-F238E27FC236}">
                <a16:creationId xmlns:a16="http://schemas.microsoft.com/office/drawing/2014/main" id="{70769367-1914-79CE-2DE1-A79C6446D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419225"/>
            <a:ext cx="14208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  <p:pic>
        <p:nvPicPr>
          <p:cNvPr id="4" name="Afbeelding 9">
            <a:extLst>
              <a:ext uri="{FF2B5EF4-FFF2-40B4-BE49-F238E27FC236}">
                <a16:creationId xmlns:a16="http://schemas.microsoft.com/office/drawing/2014/main" id="{A69F0F2E-1668-7861-516D-34EFBBC43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overdekt, Metaalbewerking&#10;&#10;Automatisch gegenereerde beschrijving">
            <a:extLst>
              <a:ext uri="{FF2B5EF4-FFF2-40B4-BE49-F238E27FC236}">
                <a16:creationId xmlns:a16="http://schemas.microsoft.com/office/drawing/2014/main" id="{20AB2A93-BE1B-D6B5-DD98-D3EFF2D4F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" t="-7746" r="95" b="16284"/>
          <a:stretch/>
        </p:blipFill>
        <p:spPr>
          <a:xfrm>
            <a:off x="-1" y="-475925"/>
            <a:ext cx="9217011" cy="5619425"/>
          </a:xfrm>
          <a:prstGeom prst="rect">
            <a:avLst/>
          </a:prstGeom>
        </p:spPr>
      </p:pic>
      <p:pic>
        <p:nvPicPr>
          <p:cNvPr id="7" name="Afbeelding 9">
            <a:extLst>
              <a:ext uri="{FF2B5EF4-FFF2-40B4-BE49-F238E27FC236}">
                <a16:creationId xmlns:a16="http://schemas.microsoft.com/office/drawing/2014/main" id="{1DF85D10-46D1-9332-2922-F8808C08F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Ovaal 7">
            <a:extLst>
              <a:ext uri="{FF2B5EF4-FFF2-40B4-BE49-F238E27FC236}">
                <a16:creationId xmlns:a16="http://schemas.microsoft.com/office/drawing/2014/main" id="{B6C3BD4F-B3CF-0461-F0D6-1693AD901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771525"/>
            <a:ext cx="1971675" cy="197167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2532" name="Rechthoek 8">
            <a:extLst>
              <a:ext uri="{FF2B5EF4-FFF2-40B4-BE49-F238E27FC236}">
                <a16:creationId xmlns:a16="http://schemas.microsoft.com/office/drawing/2014/main" id="{70769367-1914-79CE-2DE1-A79C6446D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419225"/>
            <a:ext cx="14208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  <p:pic>
        <p:nvPicPr>
          <p:cNvPr id="4" name="Afbeelding 9">
            <a:extLst>
              <a:ext uri="{FF2B5EF4-FFF2-40B4-BE49-F238E27FC236}">
                <a16:creationId xmlns:a16="http://schemas.microsoft.com/office/drawing/2014/main" id="{A69F0F2E-1668-7861-516D-34EFBBC43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Afbeelding met kleding, persoon, stoel, meubels&#10;&#10;Automatisch gegenereerde beschrijving">
            <a:extLst>
              <a:ext uri="{FF2B5EF4-FFF2-40B4-BE49-F238E27FC236}">
                <a16:creationId xmlns:a16="http://schemas.microsoft.com/office/drawing/2014/main" id="{6C6C33BB-1BD3-398F-66C0-53D004D73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1" b="11010"/>
          <a:stretch/>
        </p:blipFill>
        <p:spPr>
          <a:xfrm>
            <a:off x="35496" y="0"/>
            <a:ext cx="9109012" cy="5143500"/>
          </a:xfrm>
          <a:prstGeom prst="rect">
            <a:avLst/>
          </a:prstGeom>
        </p:spPr>
      </p:pic>
      <p:pic>
        <p:nvPicPr>
          <p:cNvPr id="6" name="Afbeelding 9">
            <a:extLst>
              <a:ext uri="{FF2B5EF4-FFF2-40B4-BE49-F238E27FC236}">
                <a16:creationId xmlns:a16="http://schemas.microsoft.com/office/drawing/2014/main" id="{F8D448AB-0F42-A3E0-4F2E-70F87606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40846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226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buitenshuis, Menselijk gezicht&#10;&#10;Automatisch gegenereerde beschrijving">
            <a:extLst>
              <a:ext uri="{FF2B5EF4-FFF2-40B4-BE49-F238E27FC236}">
                <a16:creationId xmlns:a16="http://schemas.microsoft.com/office/drawing/2014/main" id="{31E9EDE1-9B0A-1481-1838-62C49E467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 b="12371"/>
          <a:stretch/>
        </p:blipFill>
        <p:spPr>
          <a:xfrm>
            <a:off x="0" y="-1063"/>
            <a:ext cx="9216929" cy="5144563"/>
          </a:xfrm>
          <a:prstGeom prst="rect">
            <a:avLst/>
          </a:prstGeom>
        </p:spPr>
      </p:pic>
      <p:pic>
        <p:nvPicPr>
          <p:cNvPr id="4" name="Afbeelding 9">
            <a:extLst>
              <a:ext uri="{FF2B5EF4-FFF2-40B4-BE49-F238E27FC236}">
                <a16:creationId xmlns:a16="http://schemas.microsoft.com/office/drawing/2014/main" id="{5499E194-A0E3-CE57-B265-8AF7476C2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Afbeelding 3">
            <a:extLst>
              <a:ext uri="{FF2B5EF4-FFF2-40B4-BE49-F238E27FC236}">
                <a16:creationId xmlns:a16="http://schemas.microsoft.com/office/drawing/2014/main" id="{53305392-C421-55E9-DDB7-EE05A3AB8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10">
            <a:extLst>
              <a:ext uri="{FF2B5EF4-FFF2-40B4-BE49-F238E27FC236}">
                <a16:creationId xmlns:a16="http://schemas.microsoft.com/office/drawing/2014/main" id="{954C90C3-9A2F-D29C-4233-309FBE195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60363"/>
            <a:ext cx="51641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1400" b="1">
                <a:latin typeface="Verdana" panose="020B0604030504040204" pitchFamily="34" charset="0"/>
              </a:rPr>
              <a:t>Afbeeldingen om in je dia presentatie te gebruiken: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Afbeelding 16" descr="Afbeelding met kleding, persoon, Menselijk gezicht, schoeisel&#10;&#10;Automatisch gegenereerde beschrijving">
            <a:extLst>
              <a:ext uri="{FF2B5EF4-FFF2-40B4-BE49-F238E27FC236}">
                <a16:creationId xmlns:a16="http://schemas.microsoft.com/office/drawing/2014/main" id="{5D1E8A5B-0200-0FD0-02A8-5B9EC45B4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49" y="480639"/>
            <a:ext cx="2043846" cy="4443958"/>
          </a:xfrm>
          <a:prstGeom prst="rect">
            <a:avLst/>
          </a:prstGeom>
        </p:spPr>
      </p:pic>
      <p:pic>
        <p:nvPicPr>
          <p:cNvPr id="19" name="Afbeelding 18" descr="Afbeelding met persoon, kleding, jeans, staan&#10;&#10;Automatisch gegenereerde beschrijving">
            <a:extLst>
              <a:ext uri="{FF2B5EF4-FFF2-40B4-BE49-F238E27FC236}">
                <a16:creationId xmlns:a16="http://schemas.microsoft.com/office/drawing/2014/main" id="{70AB7479-F978-A204-2D6E-BBA477A7E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34" y="421949"/>
            <a:ext cx="1745313" cy="4443958"/>
          </a:xfrm>
          <a:prstGeom prst="rect">
            <a:avLst/>
          </a:prstGeom>
        </p:spPr>
      </p:pic>
      <p:pic>
        <p:nvPicPr>
          <p:cNvPr id="21" name="Afbeelding 20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C93CE953-C183-D1CA-8888-BA7E961829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37" y="627534"/>
            <a:ext cx="1952585" cy="4443958"/>
          </a:xfrm>
          <a:prstGeom prst="rect">
            <a:avLst/>
          </a:prstGeom>
        </p:spPr>
      </p:pic>
      <p:pic>
        <p:nvPicPr>
          <p:cNvPr id="25" name="Afbeelding 24" descr="Afbeelding met kleding, persoon, jeans, Menselijk gezicht&#10;&#10;Automatisch gegenereerde beschrijving">
            <a:extLst>
              <a:ext uri="{FF2B5EF4-FFF2-40B4-BE49-F238E27FC236}">
                <a16:creationId xmlns:a16="http://schemas.microsoft.com/office/drawing/2014/main" id="{CDE04846-B329-05E2-CAE6-6FD05BD06D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86" y="480639"/>
            <a:ext cx="2558752" cy="4443958"/>
          </a:xfrm>
          <a:prstGeom prst="rect">
            <a:avLst/>
          </a:prstGeom>
        </p:spPr>
      </p:pic>
      <p:pic>
        <p:nvPicPr>
          <p:cNvPr id="27" name="Afbeelding 26" descr="Afbeelding met persoon, kleding, jas, mouw&#10;&#10;Automatisch gegenereerde beschrijving">
            <a:extLst>
              <a:ext uri="{FF2B5EF4-FFF2-40B4-BE49-F238E27FC236}">
                <a16:creationId xmlns:a16="http://schemas.microsoft.com/office/drawing/2014/main" id="{7E9FC8D1-11BB-9154-DAA4-E8F359B9BB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5" y="339179"/>
            <a:ext cx="2961942" cy="4443958"/>
          </a:xfrm>
          <a:prstGeom prst="rect">
            <a:avLst/>
          </a:prstGeom>
        </p:spPr>
      </p:pic>
      <p:pic>
        <p:nvPicPr>
          <p:cNvPr id="29" name="Afbeelding 28" descr="Afbeelding met persoon, schoeisel, kleding, Korte broek&#10;&#10;Automatisch gegenereerde beschrijving">
            <a:extLst>
              <a:ext uri="{FF2B5EF4-FFF2-40B4-BE49-F238E27FC236}">
                <a16:creationId xmlns:a16="http://schemas.microsoft.com/office/drawing/2014/main" id="{9807D74A-00C2-3ABD-8CDF-1E644E2C7D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83518"/>
            <a:ext cx="1808468" cy="44439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DE04098D-B8F6-7C05-9EA8-94F670E45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8"/>
            <a:ext cx="1800200" cy="2930882"/>
          </a:xfrm>
          <a:prstGeom prst="rect">
            <a:avLst/>
          </a:prstGeom>
        </p:spPr>
      </p:pic>
      <p:pic>
        <p:nvPicPr>
          <p:cNvPr id="5" name="Afbeelding 4" descr="Afbeelding met persoon, kleding, schort, vasthouden&#10;&#10;Automatisch gegenereerde beschrijving">
            <a:extLst>
              <a:ext uri="{FF2B5EF4-FFF2-40B4-BE49-F238E27FC236}">
                <a16:creationId xmlns:a16="http://schemas.microsoft.com/office/drawing/2014/main" id="{EEFD35AE-DE84-761D-86E4-374AE8F57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417" y="2305448"/>
            <a:ext cx="1735800" cy="3009782"/>
          </a:xfrm>
          <a:prstGeom prst="rect">
            <a:avLst/>
          </a:prstGeom>
        </p:spPr>
      </p:pic>
      <p:pic>
        <p:nvPicPr>
          <p:cNvPr id="7" name="Afbeelding 6" descr="Afbeelding met kleding, persoon, glimlach, jeans&#10;&#10;Automatisch gegenereerde beschrijving">
            <a:extLst>
              <a:ext uri="{FF2B5EF4-FFF2-40B4-BE49-F238E27FC236}">
                <a16:creationId xmlns:a16="http://schemas.microsoft.com/office/drawing/2014/main" id="{406896CB-6059-A223-EC31-097FBF8AF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81" y="2643758"/>
            <a:ext cx="2120577" cy="2596472"/>
          </a:xfrm>
          <a:prstGeom prst="rect">
            <a:avLst/>
          </a:prstGeom>
        </p:spPr>
      </p:pic>
      <p:pic>
        <p:nvPicPr>
          <p:cNvPr id="9" name="Afbeelding 8" descr="Afbeelding met kleding, persoon, schoeisel, jeans&#10;&#10;Automatisch gegenereerde beschrijving">
            <a:extLst>
              <a:ext uri="{FF2B5EF4-FFF2-40B4-BE49-F238E27FC236}">
                <a16:creationId xmlns:a16="http://schemas.microsoft.com/office/drawing/2014/main" id="{C2153FEE-55B1-D798-21FD-ECFBB2BBA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79" y="54688"/>
            <a:ext cx="1488305" cy="2574336"/>
          </a:xfrm>
          <a:prstGeom prst="rect">
            <a:avLst/>
          </a:prstGeom>
        </p:spPr>
      </p:pic>
      <p:pic>
        <p:nvPicPr>
          <p:cNvPr id="11" name="Afbeelding 10" descr="Afbeelding met kleding, persoon, schoeisel, Dans&#10;&#10;Automatisch gegenereerde beschrijving">
            <a:extLst>
              <a:ext uri="{FF2B5EF4-FFF2-40B4-BE49-F238E27FC236}">
                <a16:creationId xmlns:a16="http://schemas.microsoft.com/office/drawing/2014/main" id="{AE88D3A6-4106-2AA9-C8D7-AECDAF2E8D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46" y="148707"/>
            <a:ext cx="1736025" cy="2604649"/>
          </a:xfrm>
          <a:prstGeom prst="rect">
            <a:avLst/>
          </a:prstGeom>
        </p:spPr>
      </p:pic>
      <p:pic>
        <p:nvPicPr>
          <p:cNvPr id="13" name="Afbeelding 12" descr="Afbeelding met kleding, persoon, Dans, schoeisel&#10;&#10;Automatisch gegenereerde beschrijving">
            <a:extLst>
              <a:ext uri="{FF2B5EF4-FFF2-40B4-BE49-F238E27FC236}">
                <a16:creationId xmlns:a16="http://schemas.microsoft.com/office/drawing/2014/main" id="{BC08E81E-9235-6086-0615-82A87A447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9585" y="-29932"/>
            <a:ext cx="3006029" cy="3563958"/>
          </a:xfrm>
          <a:prstGeom prst="rect">
            <a:avLst/>
          </a:prstGeom>
        </p:spPr>
      </p:pic>
      <p:pic>
        <p:nvPicPr>
          <p:cNvPr id="15" name="Afbeelding 14" descr="Afbeelding met persoon, kleding, jeans, glimlach&#10;&#10;Automatisch gegenereerde beschrijving">
            <a:extLst>
              <a:ext uri="{FF2B5EF4-FFF2-40B4-BE49-F238E27FC236}">
                <a16:creationId xmlns:a16="http://schemas.microsoft.com/office/drawing/2014/main" id="{DAB833B6-AFE8-5A3A-D5DD-35CC7A9C1E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120" y="2397020"/>
            <a:ext cx="1645275" cy="2859782"/>
          </a:xfrm>
          <a:prstGeom prst="rect">
            <a:avLst/>
          </a:prstGeom>
        </p:spPr>
      </p:pic>
      <p:pic>
        <p:nvPicPr>
          <p:cNvPr id="17" name="Afbeelding 16" descr="Afbeelding met persoon, kleding, glimlach, Menselijk gezicht&#10;&#10;Automatisch gegenereerde beschrijving">
            <a:extLst>
              <a:ext uri="{FF2B5EF4-FFF2-40B4-BE49-F238E27FC236}">
                <a16:creationId xmlns:a16="http://schemas.microsoft.com/office/drawing/2014/main" id="{1AE54519-FAE1-E40F-3BBD-5ABA5A0CEF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87" y="89870"/>
            <a:ext cx="2037667" cy="31478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2BB1ED97-C816-EBA5-536B-11BEEB0FC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Afbeelding 16">
            <a:extLst>
              <a:ext uri="{FF2B5EF4-FFF2-40B4-BE49-F238E27FC236}">
                <a16:creationId xmlns:a16="http://schemas.microsoft.com/office/drawing/2014/main" id="{47AA1764-6ABE-DC0A-73AB-05D88402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3932238"/>
            <a:ext cx="104933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2">
            <a:extLst>
              <a:ext uri="{FF2B5EF4-FFF2-40B4-BE49-F238E27FC236}">
                <a16:creationId xmlns:a16="http://schemas.microsoft.com/office/drawing/2014/main" id="{DEE74B97-802F-AD50-C681-C7D066A85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6149" name="Text Box 10">
            <a:extLst>
              <a:ext uri="{FF2B5EF4-FFF2-40B4-BE49-F238E27FC236}">
                <a16:creationId xmlns:a16="http://schemas.microsoft.com/office/drawing/2014/main" id="{6DF7DB1F-C70A-D1B2-75B7-29EC1C471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9950"/>
            <a:ext cx="6172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FFC000"/>
                </a:solidFill>
                <a:latin typeface="Arial Narrow" panose="020B0606020202030204" pitchFamily="34" charset="0"/>
              </a:rPr>
              <a:t>WAAROM?</a:t>
            </a:r>
            <a:endParaRPr lang="en-US" altLang="nl-NL" sz="1800" b="1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Text Box 11">
            <a:extLst>
              <a:ext uri="{FF2B5EF4-FFF2-40B4-BE49-F238E27FC236}">
                <a16:creationId xmlns:a16="http://schemas.microsoft.com/office/drawing/2014/main" id="{A2B974CD-0607-E68A-D724-7C08B4809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38655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begeleiding en maatwerk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regie 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keuze 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6DDF8FC-EE03-562C-CD6A-1230F4CF2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BREDE BRUGKLAS</a:t>
            </a:r>
          </a:p>
        </p:txBody>
      </p:sp>
      <p:pic>
        <p:nvPicPr>
          <p:cNvPr id="3" name="Afbeelding 2" descr="Afbeelding met persoon, kleding, speeltuin, Menselijk gezicht&#10;&#10;Automatisch gegenereerde beschrijving">
            <a:extLst>
              <a:ext uri="{FF2B5EF4-FFF2-40B4-BE49-F238E27FC236}">
                <a16:creationId xmlns:a16="http://schemas.microsoft.com/office/drawing/2014/main" id="{BC79F42C-0621-BC07-3A9A-2479CA9EA0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t="1585" r="17688"/>
          <a:stretch/>
        </p:blipFill>
        <p:spPr>
          <a:xfrm>
            <a:off x="4856163" y="1704975"/>
            <a:ext cx="2814638" cy="2814638"/>
          </a:xfrm>
          <a:prstGeom prst="flowChartConnector">
            <a:avLst/>
          </a:prstGeom>
          <a:ln>
            <a:solidFill>
              <a:srgbClr val="92D050"/>
            </a:solidFill>
          </a:ln>
        </p:spPr>
      </p:pic>
      <p:sp>
        <p:nvSpPr>
          <p:cNvPr id="6153" name="Ovaal 13">
            <a:extLst>
              <a:ext uri="{FF2B5EF4-FFF2-40B4-BE49-F238E27FC236}">
                <a16:creationId xmlns:a16="http://schemas.microsoft.com/office/drawing/2014/main" id="{8E8EDE35-2EF8-CF46-6B5D-663C8501E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713" y="1639888"/>
            <a:ext cx="2960687" cy="2962275"/>
          </a:xfrm>
          <a:prstGeom prst="ellips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6154" name="Ovaal 14">
            <a:extLst>
              <a:ext uri="{FF2B5EF4-FFF2-40B4-BE49-F238E27FC236}">
                <a16:creationId xmlns:a16="http://schemas.microsoft.com/office/drawing/2014/main" id="{07CAA384-59E4-DDB7-7877-95287A4EA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063" y="1479550"/>
            <a:ext cx="3124200" cy="3122613"/>
          </a:xfrm>
          <a:prstGeom prst="ellips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80FC3324-D44B-9122-930D-8C3C71205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F569E328-AC37-4599-377D-3A55FB2CE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8196" name="Text Box 10">
            <a:extLst>
              <a:ext uri="{FF2B5EF4-FFF2-40B4-BE49-F238E27FC236}">
                <a16:creationId xmlns:a16="http://schemas.microsoft.com/office/drawing/2014/main" id="{50F229D2-B14F-59B4-AEED-65765E603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95463"/>
            <a:ext cx="6172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FFC000"/>
                </a:solidFill>
                <a:latin typeface="Arial Narrow" panose="020B0606020202030204" pitchFamily="34" charset="0"/>
              </a:rPr>
              <a:t>Type hier een subkop. Ugit offictum in nulpa pelitat 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FFC000"/>
                </a:solidFill>
                <a:latin typeface="Arial Narrow" panose="020B0606020202030204" pitchFamily="34" charset="0"/>
              </a:rPr>
              <a:t>omnis restint isincto offic tectur, quia dolupta</a:t>
            </a:r>
            <a:endParaRPr lang="en-US" altLang="nl-NL" sz="1800" b="1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8197" name="Text Box 11">
            <a:extLst>
              <a:ext uri="{FF2B5EF4-FFF2-40B4-BE49-F238E27FC236}">
                <a16:creationId xmlns:a16="http://schemas.microsoft.com/office/drawing/2014/main" id="{FE499215-968A-2750-C72C-D5DBB8C65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61722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Typ hier een opsomming. Officatessi quodi conem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aperes peliatem quiae quat lant est de ero blanihil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iliquia cone volupta quibus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nl-NL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Ipsusandero que pro eatione mporehenimet faccusdae nis et pe postiorum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as aut ommolec eptasit lacerum ut maxim</a:t>
            </a: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4388C105-EA8C-93C4-D258-D4FA325F8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ONDERWIJS</a:t>
            </a:r>
          </a:p>
        </p:txBody>
      </p:sp>
      <p:sp>
        <p:nvSpPr>
          <p:cNvPr id="8199" name="Ovaal 2">
            <a:extLst>
              <a:ext uri="{FF2B5EF4-FFF2-40B4-BE49-F238E27FC236}">
                <a16:creationId xmlns:a16="http://schemas.microsoft.com/office/drawing/2014/main" id="{7BB8436E-A324-01BA-3A06-3B7D30C20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225" y="1000125"/>
            <a:ext cx="1997075" cy="199707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8200" name="Ovaal 13">
            <a:extLst>
              <a:ext uri="{FF2B5EF4-FFF2-40B4-BE49-F238E27FC236}">
                <a16:creationId xmlns:a16="http://schemas.microsoft.com/office/drawing/2014/main" id="{FB89725C-0367-4A98-AAA9-D3F3E0BAA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413" y="895350"/>
            <a:ext cx="1995487" cy="199707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8201" name="Ovaal 14">
            <a:extLst>
              <a:ext uri="{FF2B5EF4-FFF2-40B4-BE49-F238E27FC236}">
                <a16:creationId xmlns:a16="http://schemas.microsoft.com/office/drawing/2014/main" id="{DC22FC92-6187-A5AA-B616-AA01DD216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1136650"/>
            <a:ext cx="1995488" cy="1995488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8202" name="Text Box 10">
            <a:extLst>
              <a:ext uri="{FF2B5EF4-FFF2-40B4-BE49-F238E27FC236}">
                <a16:creationId xmlns:a16="http://schemas.microsoft.com/office/drawing/2014/main" id="{7E1FDEE1-96C7-EDCD-64B4-7F08BD9E3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5" y="1468438"/>
            <a:ext cx="13366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nl-NL" altLang="nl-NL" sz="2800" b="1" baseline="30000">
                <a:solidFill>
                  <a:srgbClr val="FFC000"/>
                </a:solidFill>
                <a:latin typeface="Arial Narrow" panose="020B0606020202030204" pitchFamily="34" charset="0"/>
              </a:rPr>
              <a:t>Uitgelicht tekstje</a:t>
            </a:r>
            <a:endParaRPr lang="en-US" altLang="nl-NL" sz="2800" b="1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8203" name="Text Box 10">
            <a:extLst>
              <a:ext uri="{FF2B5EF4-FFF2-40B4-BE49-F238E27FC236}">
                <a16:creationId xmlns:a16="http://schemas.microsoft.com/office/drawing/2014/main" id="{C4E0615B-1A86-E12E-668A-535EE1507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5" y="2051050"/>
            <a:ext cx="13366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nl-NL" altLang="nl-NL" sz="1400" baseline="30000">
                <a:solidFill>
                  <a:srgbClr val="000000"/>
                </a:solidFill>
                <a:latin typeface="Verdana" panose="020B0604030504040204" pitchFamily="34" charset="0"/>
              </a:rPr>
              <a:t>Eatione mporehenimet faccusdae nis et pe</a:t>
            </a:r>
            <a:endParaRPr lang="en-US" altLang="nl-NL" sz="1400">
              <a:latin typeface="Verdana" panose="020B0604030504040204" pitchFamily="34" charset="0"/>
            </a:endParaRPr>
          </a:p>
        </p:txBody>
      </p:sp>
      <p:pic>
        <p:nvPicPr>
          <p:cNvPr id="8204" name="Afbeelding 16">
            <a:extLst>
              <a:ext uri="{FF2B5EF4-FFF2-40B4-BE49-F238E27FC236}">
                <a16:creationId xmlns:a16="http://schemas.microsoft.com/office/drawing/2014/main" id="{968BE8CD-28C2-0696-6B5B-FFF9E6A23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3932238"/>
            <a:ext cx="104933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2">
            <a:extLst>
              <a:ext uri="{FF2B5EF4-FFF2-40B4-BE49-F238E27FC236}">
                <a16:creationId xmlns:a16="http://schemas.microsoft.com/office/drawing/2014/main" id="{911050B3-946F-6638-B71F-563CFCB49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1288"/>
            <a:ext cx="91440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10">
            <a:extLst>
              <a:ext uri="{FF2B5EF4-FFF2-40B4-BE49-F238E27FC236}">
                <a16:creationId xmlns:a16="http://schemas.microsoft.com/office/drawing/2014/main" id="{5CC7B1C5-7861-2284-7F47-69ABC0674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552450"/>
            <a:ext cx="5164137" cy="517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  <a:defRPr/>
            </a:pP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Type hier een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subkop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Ugit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offictum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in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pelitat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ts val="1800"/>
              </a:lnSpc>
              <a:buFontTx/>
              <a:buNone/>
              <a:defRPr/>
            </a:pP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omnis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restint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isincto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offic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tectur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quia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dolupta</a:t>
            </a:r>
            <a:endParaRPr lang="en-US" altLang="nl-NL" sz="1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0915B7FC-2837-39C1-EF19-AFF8E1775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25" y="1336675"/>
            <a:ext cx="4538663" cy="2273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 hier een opsomming.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Officatessi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aperes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peliatem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blanihil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iliquia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quibus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pic>
        <p:nvPicPr>
          <p:cNvPr id="10245" name="Afbeelding 8">
            <a:extLst>
              <a:ext uri="{FF2B5EF4-FFF2-40B4-BE49-F238E27FC236}">
                <a16:creationId xmlns:a16="http://schemas.microsoft.com/office/drawing/2014/main" id="{868B99B8-DAE2-CF77-D081-E9624F264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fbeelding met persoon, kleding, jeans, Menselijk gezicht&#10;&#10;Automatisch gegenereerde beschrijving">
            <a:extLst>
              <a:ext uri="{FF2B5EF4-FFF2-40B4-BE49-F238E27FC236}">
                <a16:creationId xmlns:a16="http://schemas.microsoft.com/office/drawing/2014/main" id="{AC3B0065-2651-440B-84FE-C1E097DEE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3844869" cy="4591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4348D8AE-31FC-BBD2-A84D-158D6085E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>
            <a:extLst>
              <a:ext uri="{FF2B5EF4-FFF2-40B4-BE49-F238E27FC236}">
                <a16:creationId xmlns:a16="http://schemas.microsoft.com/office/drawing/2014/main" id="{AB62BAB1-8394-31B6-2F3C-F8AD0253F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65325"/>
            <a:ext cx="80772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98563" algn="l"/>
                <a:tab pos="43037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98563" algn="l"/>
                <a:tab pos="43037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98563" algn="l"/>
                <a:tab pos="43037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2400" b="1" baseline="30000">
                <a:solidFill>
                  <a:srgbClr val="FFC000"/>
                </a:solidFill>
                <a:latin typeface="Arial Narrow" panose="020B0606020202030204" pitchFamily="34" charset="0"/>
              </a:rPr>
              <a:t>Tijd	Onderwerp	Locatie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12.00 uur	Opening	Lokaal 2.12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12.30 uur	de pos eum fugitisit re nobitatiber	Lokaal 6.35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13.00 uur	fugitisit re nobitatiber de pos 	Lokaal 2.56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13.30 uur	uat lant est de pos eum fugitisi	Lokaal 12B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14.00 uur	quat lant est de pos	Lokaal 5.13</a:t>
            </a:r>
            <a:endParaRPr lang="en-US" altLang="nl-NL" sz="18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D16C9AB-478F-6AC6-D36E-CBECEB302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AGENDA</a:t>
            </a:r>
          </a:p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endParaRPr lang="en-US" altLang="nl-NL" sz="5400" b="1" kern="0" dirty="0">
              <a:solidFill>
                <a:schemeClr val="bg1"/>
              </a:solidFill>
              <a:latin typeface="Helvetica 77 Bold Condensed" panose="02000503000000020004" pitchFamily="2" charset="0"/>
              <a:ea typeface="Helvetica 77 Bold Condensed" panose="02000503000000020004" pitchFamily="2" charset="0"/>
              <a:cs typeface="Helvetica 77 Bold Condensed" panose="02000503000000020004" pitchFamily="2" charset="0"/>
            </a:endParaRPr>
          </a:p>
        </p:txBody>
      </p:sp>
      <p:pic>
        <p:nvPicPr>
          <p:cNvPr id="3" name="Afbeelding 2" descr="Afbeelding met kleding, persoon, jeans, glimlach&#10;&#10;Automatisch gegenereerde beschrijving">
            <a:extLst>
              <a:ext uri="{FF2B5EF4-FFF2-40B4-BE49-F238E27FC236}">
                <a16:creationId xmlns:a16="http://schemas.microsoft.com/office/drawing/2014/main" id="{0A41F291-14A1-170E-B7CE-039B68387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78" y="348246"/>
            <a:ext cx="3131722" cy="4227934"/>
          </a:xfrm>
          <a:prstGeom prst="rect">
            <a:avLst/>
          </a:prstGeom>
        </p:spPr>
      </p:pic>
      <p:pic>
        <p:nvPicPr>
          <p:cNvPr id="12293" name="Afbeelding 10">
            <a:extLst>
              <a:ext uri="{FF2B5EF4-FFF2-40B4-BE49-F238E27FC236}">
                <a16:creationId xmlns:a16="http://schemas.microsoft.com/office/drawing/2014/main" id="{995E869D-4AF8-4DEA-86A9-CC83F8715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3932238"/>
            <a:ext cx="104933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2">
            <a:extLst>
              <a:ext uri="{FF2B5EF4-FFF2-40B4-BE49-F238E27FC236}">
                <a16:creationId xmlns:a16="http://schemas.microsoft.com/office/drawing/2014/main" id="{6A9C68AB-FA66-3972-E8C1-AC1CBE5F5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1288"/>
            <a:ext cx="91440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Afbeelding 8">
            <a:extLst>
              <a:ext uri="{FF2B5EF4-FFF2-40B4-BE49-F238E27FC236}">
                <a16:creationId xmlns:a16="http://schemas.microsoft.com/office/drawing/2014/main" id="{5AFE89DF-9B02-DB1C-27C6-51A947C80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10">
            <a:extLst>
              <a:ext uri="{FF2B5EF4-FFF2-40B4-BE49-F238E27FC236}">
                <a16:creationId xmlns:a16="http://schemas.microsoft.com/office/drawing/2014/main" id="{94D8FF75-6346-A6A7-ADE0-5F9A2F382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855663"/>
            <a:ext cx="51641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4000" b="1">
                <a:solidFill>
                  <a:srgbClr val="FFC000"/>
                </a:solidFill>
                <a:latin typeface="Arial Narrow" panose="020B0606020202030204" pitchFamily="34" charset="0"/>
              </a:rPr>
              <a:t>Profiel-uren</a:t>
            </a:r>
            <a:endParaRPr lang="en-US" altLang="nl-NL" sz="4000" b="1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CB152D33-AEE4-99E8-9BFD-0E09419EB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477963"/>
            <a:ext cx="4538662" cy="19367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sz="1400" b="1" dirty="0">
                <a:latin typeface="Verdana" panose="020B0604030504040204" pitchFamily="34" charset="0"/>
                <a:ea typeface="Verdana" panose="020B0604030504040204" pitchFamily="34" charset="0"/>
              </a:rPr>
              <a:t>Voor vwo leerlingen:</a:t>
            </a:r>
          </a:p>
          <a:p>
            <a:pPr>
              <a:defRPr/>
            </a:pPr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Science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techniek 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Wetenschap natuur en milieu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Kunst- en culturele 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Sportactiviteiten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</a:p>
          <a:p>
            <a:pPr marL="0" indent="0">
              <a:lnSpc>
                <a:spcPts val="1600"/>
              </a:lnSpc>
              <a:spcBef>
                <a:spcPct val="0"/>
              </a:spcBef>
              <a:buFontTx/>
              <a:buNone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14342" name="Ovaal 7">
            <a:extLst>
              <a:ext uri="{FF2B5EF4-FFF2-40B4-BE49-F238E27FC236}">
                <a16:creationId xmlns:a16="http://schemas.microsoft.com/office/drawing/2014/main" id="{38778274-1C00-2EBC-2317-1E46A7092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414338"/>
            <a:ext cx="1971675" cy="1971675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4343" name="Rechthoek 8">
            <a:extLst>
              <a:ext uri="{FF2B5EF4-FFF2-40B4-BE49-F238E27FC236}">
                <a16:creationId xmlns:a16="http://schemas.microsoft.com/office/drawing/2014/main" id="{257E2029-E795-7426-132F-BDD5AAA82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4650" y="1160463"/>
            <a:ext cx="16986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latin typeface="Lucida Handwriting" panose="03010101010101010101" pitchFamily="66" charset="0"/>
              </a:rPr>
              <a:t>“Jij kiest in de profiel-uren!”</a:t>
            </a:r>
            <a:endParaRPr lang="nl-NL" altLang="nl-NL" sz="140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3" name="Afbeelding 2" descr="Afbeelding met persoon, voetbal, sportuitrusting, kleding&#10;&#10;Automatisch gegenereerde beschrijving">
            <a:extLst>
              <a:ext uri="{FF2B5EF4-FFF2-40B4-BE49-F238E27FC236}">
                <a16:creationId xmlns:a16="http://schemas.microsoft.com/office/drawing/2014/main" id="{12817CAB-95D0-8D74-040D-69DA33173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" y="414338"/>
            <a:ext cx="3246420" cy="4838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Afbeelding 2" descr="Afbeelding met zonsondergang&#10;&#10;Automatisch gegenereerde beschrijving">
            <a:extLst>
              <a:ext uri="{FF2B5EF4-FFF2-40B4-BE49-F238E27FC236}">
                <a16:creationId xmlns:a16="http://schemas.microsoft.com/office/drawing/2014/main" id="{B1DA218E-2029-E32D-F564-AF3DFBF10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Afbeelding 9">
            <a:extLst>
              <a:ext uri="{FF2B5EF4-FFF2-40B4-BE49-F238E27FC236}">
                <a16:creationId xmlns:a16="http://schemas.microsoft.com/office/drawing/2014/main" id="{0E1DD0DF-5E05-BFB0-1BDE-F23E87A62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10">
            <a:extLst>
              <a:ext uri="{FF2B5EF4-FFF2-40B4-BE49-F238E27FC236}">
                <a16:creationId xmlns:a16="http://schemas.microsoft.com/office/drawing/2014/main" id="{D39BDA85-E4B1-9D07-0388-D1C5329A1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869950"/>
            <a:ext cx="51641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400" b="1">
                <a:latin typeface="Verdana" panose="020B0604030504040204" pitchFamily="34" charset="0"/>
              </a:rPr>
              <a:t>OPEN DAG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zaterdag XX februari XXX</a:t>
            </a:r>
          </a:p>
          <a:p>
            <a:pPr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09:30 – 13:00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390" name="Text Box 10">
            <a:extLst>
              <a:ext uri="{FF2B5EF4-FFF2-40B4-BE49-F238E27FC236}">
                <a16:creationId xmlns:a16="http://schemas.microsoft.com/office/drawing/2014/main" id="{648B75E2-FEA6-F538-9E00-D4E080553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130425"/>
            <a:ext cx="33845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000" b="1">
                <a:latin typeface="Verdana" panose="020B0604030504040204" pitchFamily="34" charset="0"/>
              </a:rPr>
              <a:t>INFORMATIEAVOND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XX </a:t>
            </a:r>
          </a:p>
          <a:p>
            <a:pPr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XX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391" name="Rechthoek 1">
            <a:extLst>
              <a:ext uri="{FF2B5EF4-FFF2-40B4-BE49-F238E27FC236}">
                <a16:creationId xmlns:a16="http://schemas.microsoft.com/office/drawing/2014/main" id="{E5C28099-B7D3-9497-97F7-73E3BD8AD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4665663"/>
            <a:ext cx="2670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latin typeface="Verdana" panose="020B0604030504040204" pitchFamily="34" charset="0"/>
              </a:rPr>
              <a:t>www.hpc-zetten.nl</a:t>
            </a:r>
          </a:p>
        </p:txBody>
      </p:sp>
      <p:grpSp>
        <p:nvGrpSpPr>
          <p:cNvPr id="16392" name="Groep 10">
            <a:extLst>
              <a:ext uri="{FF2B5EF4-FFF2-40B4-BE49-F238E27FC236}">
                <a16:creationId xmlns:a16="http://schemas.microsoft.com/office/drawing/2014/main" id="{7BAD682E-5772-7F91-83C9-09BA362889E5}"/>
              </a:ext>
            </a:extLst>
          </p:cNvPr>
          <p:cNvGrpSpPr>
            <a:grpSpLocks/>
          </p:cNvGrpSpPr>
          <p:nvPr/>
        </p:nvGrpSpPr>
        <p:grpSpPr bwMode="auto">
          <a:xfrm>
            <a:off x="3381375" y="4632325"/>
            <a:ext cx="1187450" cy="363538"/>
            <a:chOff x="3975100" y="4610617"/>
            <a:chExt cx="1187488" cy="364953"/>
          </a:xfrm>
        </p:grpSpPr>
        <p:pic>
          <p:nvPicPr>
            <p:cNvPr id="16393" name="Graphic 2">
              <a:extLst>
                <a:ext uri="{FF2B5EF4-FFF2-40B4-BE49-F238E27FC236}">
                  <a16:creationId xmlns:a16="http://schemas.microsoft.com/office/drawing/2014/main" id="{976CDAA8-6A06-534C-46B6-D2F9889FB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100" y="4615399"/>
              <a:ext cx="360375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Graphic 3">
              <a:extLst>
                <a:ext uri="{FF2B5EF4-FFF2-40B4-BE49-F238E27FC236}">
                  <a16:creationId xmlns:a16="http://schemas.microsoft.com/office/drawing/2014/main" id="{F2CE3FB2-7D61-A05E-78C0-5E7725D61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451" y="4615399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5" name="Graphic 5">
              <a:extLst>
                <a:ext uri="{FF2B5EF4-FFF2-40B4-BE49-F238E27FC236}">
                  <a16:creationId xmlns:a16="http://schemas.microsoft.com/office/drawing/2014/main" id="{B3B72993-E53D-E23A-6E07-E649D15A63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214" y="4610617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Afbeelding 2" descr="Afbeelding met kleding, persoon, glimlach, Menselijk gezicht&#10;&#10;Automatisch gegenereerde beschrijving">
            <a:extLst>
              <a:ext uri="{FF2B5EF4-FFF2-40B4-BE49-F238E27FC236}">
                <a16:creationId xmlns:a16="http://schemas.microsoft.com/office/drawing/2014/main" id="{2057B609-A567-4D93-525F-D5FD64EB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0" y="437407"/>
            <a:ext cx="4319025" cy="39837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jeans, schoeisel&#10;&#10;Automatisch gegenereerde beschrijving">
            <a:extLst>
              <a:ext uri="{FF2B5EF4-FFF2-40B4-BE49-F238E27FC236}">
                <a16:creationId xmlns:a16="http://schemas.microsoft.com/office/drawing/2014/main" id="{823E5415-B3D6-73D8-8262-65D203D72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9"/>
          <a:stretch/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sp>
        <p:nvSpPr>
          <p:cNvPr id="18434" name="Ovaal 7">
            <a:extLst>
              <a:ext uri="{FF2B5EF4-FFF2-40B4-BE49-F238E27FC236}">
                <a16:creationId xmlns:a16="http://schemas.microsoft.com/office/drawing/2014/main" id="{39565376-B749-0AC4-BE74-40414A0D1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987425"/>
            <a:ext cx="1971675" cy="197167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8435" name="Rechthoek 8">
            <a:extLst>
              <a:ext uri="{FF2B5EF4-FFF2-40B4-BE49-F238E27FC236}">
                <a16:creationId xmlns:a16="http://schemas.microsoft.com/office/drawing/2014/main" id="{9523A940-71E1-47B9-7377-72606363B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1635125"/>
            <a:ext cx="14208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  <p:pic>
        <p:nvPicPr>
          <p:cNvPr id="4" name="Afbeelding 9">
            <a:extLst>
              <a:ext uri="{FF2B5EF4-FFF2-40B4-BE49-F238E27FC236}">
                <a16:creationId xmlns:a16="http://schemas.microsoft.com/office/drawing/2014/main" id="{2DAEC885-63E0-6103-573F-221524617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uziekinstrument, kleding, concert&#10;&#10;Automatisch gegenereerde beschrijving">
            <a:extLst>
              <a:ext uri="{FF2B5EF4-FFF2-40B4-BE49-F238E27FC236}">
                <a16:creationId xmlns:a16="http://schemas.microsoft.com/office/drawing/2014/main" id="{158AA08A-8A19-1829-1293-22E7D01F9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4" b="8538"/>
          <a:stretch/>
        </p:blipFill>
        <p:spPr>
          <a:xfrm>
            <a:off x="-72516" y="-92546"/>
            <a:ext cx="9216516" cy="5236046"/>
          </a:xfrm>
          <a:prstGeom prst="rect">
            <a:avLst/>
          </a:prstGeom>
        </p:spPr>
      </p:pic>
      <p:sp>
        <p:nvSpPr>
          <p:cNvPr id="20484" name="Ovaal 7">
            <a:extLst>
              <a:ext uri="{FF2B5EF4-FFF2-40B4-BE49-F238E27FC236}">
                <a16:creationId xmlns:a16="http://schemas.microsoft.com/office/drawing/2014/main" id="{79FD2456-B92D-7364-7AF6-D3EB1286B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99" y="51842"/>
            <a:ext cx="1971675" cy="197167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0485" name="Rechthoek 8">
            <a:extLst>
              <a:ext uri="{FF2B5EF4-FFF2-40B4-BE49-F238E27FC236}">
                <a16:creationId xmlns:a16="http://schemas.microsoft.com/office/drawing/2014/main" id="{DEEC664B-EB3A-8E6D-3E1C-1AF40633C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99542"/>
            <a:ext cx="14208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  <p:pic>
        <p:nvPicPr>
          <p:cNvPr id="5" name="Afbeelding 9">
            <a:extLst>
              <a:ext uri="{FF2B5EF4-FFF2-40B4-BE49-F238E27FC236}">
                <a16:creationId xmlns:a16="http://schemas.microsoft.com/office/drawing/2014/main" id="{364EDB2B-3A3C-6D87-8ED8-363482AAD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2238"/>
            <a:ext cx="10620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>
          <a:solidFill>
            <a:srgbClr val="92D050"/>
          </a:solidFill>
          <a:round/>
          <a:headEnd/>
          <a:tailEnd/>
        </a:ln>
      </a:spPr>
      <a:bodyPr/>
      <a:lstStyle>
        <a:defPPr algn="l">
          <a:spcBef>
            <a:spcPct val="0"/>
          </a:spcBef>
          <a:buFontTx/>
          <a:buNone/>
          <a:defRPr sz="2400" dirty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4B6EB58286A41A474A6EF18899466" ma:contentTypeVersion="18" ma:contentTypeDescription="Een nieuw document maken." ma:contentTypeScope="" ma:versionID="dd7512cd358a3918514d2680b9bab3ad">
  <xsd:schema xmlns:xsd="http://www.w3.org/2001/XMLSchema" xmlns:xs="http://www.w3.org/2001/XMLSchema" xmlns:p="http://schemas.microsoft.com/office/2006/metadata/properties" xmlns:ns2="0d4fb1f2-a64e-450c-bdba-4dd2bc7e41e7" xmlns:ns3="161d22b1-d1d4-48f6-b7a9-3d1896c6b2f2" targetNamespace="http://schemas.microsoft.com/office/2006/metadata/properties" ma:root="true" ma:fieldsID="5921733cc5d5a8bf930ef8e358979d95" ns2:_="" ns3:_="">
    <xsd:import namespace="0d4fb1f2-a64e-450c-bdba-4dd2bc7e41e7"/>
    <xsd:import namespace="161d22b1-d1d4-48f6-b7a9-3d1896c6b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fb1f2-a64e-450c-bdba-4dd2bc7e41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4ea5f20-8938-4951-bce7-6bc355fd25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d22b1-d1d4-48f6-b7a9-3d1896c6b2f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e6da3dc-016a-43b1-b180-55f10d576872}" ma:internalName="TaxCatchAll" ma:showField="CatchAllData" ma:web="161d22b1-d1d4-48f6-b7a9-3d1896c6b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4fb1f2-a64e-450c-bdba-4dd2bc7e41e7">
      <Terms xmlns="http://schemas.microsoft.com/office/infopath/2007/PartnerControls"/>
    </lcf76f155ced4ddcb4097134ff3c332f>
    <TaxCatchAll xmlns="161d22b1-d1d4-48f6-b7a9-3d1896c6b2f2" xsi:nil="true"/>
  </documentManagement>
</p:properties>
</file>

<file path=customXml/itemProps1.xml><?xml version="1.0" encoding="utf-8"?>
<ds:datastoreItem xmlns:ds="http://schemas.openxmlformats.org/officeDocument/2006/customXml" ds:itemID="{EDF394D5-B662-460C-AA9F-C2ECED3C6C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AF96A8-0819-49C8-80B4-D42A6ABDAB44}"/>
</file>

<file path=customXml/itemProps3.xml><?xml version="1.0" encoding="utf-8"?>
<ds:datastoreItem xmlns:ds="http://schemas.openxmlformats.org/officeDocument/2006/customXml" ds:itemID="{2CC45F51-2640-4488-AA5A-7414554F7D8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</Words>
  <Application>Microsoft Office PowerPoint</Application>
  <PresentationFormat>Diavoorstelling (16:9)</PresentationFormat>
  <Paragraphs>73</Paragraphs>
  <Slides>15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Verdana</vt:lpstr>
      <vt:lpstr>Lucida Handwriting</vt:lpstr>
      <vt:lpstr>Arial Narrow</vt:lpstr>
      <vt:lpstr>Arial</vt:lpstr>
      <vt:lpstr>Helvetica 77 Bold Condensed</vt:lpstr>
      <vt:lpstr>Helvetica Neue</vt:lpstr>
      <vt:lpstr>Lege presentatie</vt:lpstr>
      <vt:lpstr>PowerPoint-presentatie</vt:lpstr>
      <vt:lpstr> 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Einder Comminucatie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Einder Communicatie</dc:creator>
  <cp:lastModifiedBy>Debbie Nuijen - Ederveen</cp:lastModifiedBy>
  <cp:revision>112</cp:revision>
  <cp:lastPrinted>2013-03-25T10:50:44Z</cp:lastPrinted>
  <dcterms:created xsi:type="dcterms:W3CDTF">2013-02-25T11:14:56Z</dcterms:created>
  <dcterms:modified xsi:type="dcterms:W3CDTF">2024-09-10T09:19:29Z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0x010100F004B6EB58286A41A474A6EF18899466</vt:lpwstr>
  </property>
</Properties>
</file>