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5"/>
  </p:sldMasterIdLst>
  <p:notesMasterIdLst>
    <p:notesMasterId r:id="rId20"/>
  </p:notesMasterIdLst>
  <p:handoutMasterIdLst>
    <p:handoutMasterId r:id="rId21"/>
  </p:handoutMasterIdLst>
  <p:sldIdLst>
    <p:sldId id="256" r:id="rId6"/>
    <p:sldId id="309" r:id="rId7"/>
    <p:sldId id="298" r:id="rId8"/>
    <p:sldId id="283" r:id="rId9"/>
    <p:sldId id="288" r:id="rId10"/>
    <p:sldId id="289" r:id="rId11"/>
    <p:sldId id="316" r:id="rId12"/>
    <p:sldId id="313" r:id="rId13"/>
    <p:sldId id="314" r:id="rId14"/>
    <p:sldId id="318" r:id="rId15"/>
    <p:sldId id="317" r:id="rId16"/>
    <p:sldId id="320" r:id="rId17"/>
    <p:sldId id="321" r:id="rId18"/>
    <p:sldId id="277" r:id="rId19"/>
  </p:sldIdLst>
  <p:sldSz cx="9144000" cy="5143500" type="screen16x9"/>
  <p:notesSz cx="6797675" cy="9926638"/>
  <p:embeddedFontLst>
    <p:embeddedFont>
      <p:font typeface="Arial Narrow" panose="020B0606020202030204" pitchFamily="34" charset="0"/>
      <p:regular r:id="rId22"/>
      <p:bold r:id="rId23"/>
      <p:italic r:id="rId24"/>
      <p:boldItalic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609"/>
    <a:srgbClr val="6A2383"/>
    <a:srgbClr val="8A3CC4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22242D-0F2E-4541-BCC0-F38F8F14866B}" v="1" dt="2024-09-09T09:40:21.0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20" autoAdjust="0"/>
    <p:restoredTop sz="96357" autoAdjust="0"/>
  </p:normalViewPr>
  <p:slideViewPr>
    <p:cSldViewPr>
      <p:cViewPr varScale="1">
        <p:scale>
          <a:sx n="202" d="100"/>
          <a:sy n="202" d="100"/>
        </p:scale>
        <p:origin x="3792" y="17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bie Nuijen - Ederveen" userId="dac5337d-9388-45e9-aa69-8efc688ab86a" providerId="ADAL" clId="{6222242D-0F2E-4541-BCC0-F38F8F14866B}"/>
    <pc:docChg chg="undo custSel modSld">
      <pc:chgData name="Debbie Nuijen - Ederveen" userId="dac5337d-9388-45e9-aa69-8efc688ab86a" providerId="ADAL" clId="{6222242D-0F2E-4541-BCC0-F38F8F14866B}" dt="2024-09-10T07:39:23.409" v="91" actId="167"/>
      <pc:docMkLst>
        <pc:docMk/>
      </pc:docMkLst>
      <pc:sldChg chg="modSp mod">
        <pc:chgData name="Debbie Nuijen - Ederveen" userId="dac5337d-9388-45e9-aa69-8efc688ab86a" providerId="ADAL" clId="{6222242D-0F2E-4541-BCC0-F38F8F14866B}" dt="2024-09-09T09:39:44.054" v="82" actId="20577"/>
        <pc:sldMkLst>
          <pc:docMk/>
          <pc:sldMk cId="0" sldId="256"/>
        </pc:sldMkLst>
        <pc:spChg chg="mod">
          <ac:chgData name="Debbie Nuijen - Ederveen" userId="dac5337d-9388-45e9-aa69-8efc688ab86a" providerId="ADAL" clId="{6222242D-0F2E-4541-BCC0-F38F8F14866B}" dt="2024-09-09T09:39:44.054" v="82" actId="20577"/>
          <ac:spMkLst>
            <pc:docMk/>
            <pc:sldMk cId="0" sldId="256"/>
            <ac:spMk id="4103" creationId="{147591E4-699B-BC28-3B41-2E3E52E63BBE}"/>
          </ac:spMkLst>
        </pc:spChg>
      </pc:sldChg>
      <pc:sldChg chg="modSp mod">
        <pc:chgData name="Debbie Nuijen - Ederveen" userId="dac5337d-9388-45e9-aa69-8efc688ab86a" providerId="ADAL" clId="{6222242D-0F2E-4541-BCC0-F38F8F14866B}" dt="2024-09-10T07:39:03.746" v="87" actId="167"/>
        <pc:sldMkLst>
          <pc:docMk/>
          <pc:sldMk cId="0" sldId="289"/>
        </pc:sldMkLst>
        <pc:picChg chg="ord">
          <ac:chgData name="Debbie Nuijen - Ederveen" userId="dac5337d-9388-45e9-aa69-8efc688ab86a" providerId="ADAL" clId="{6222242D-0F2E-4541-BCC0-F38F8F14866B}" dt="2024-09-10T07:39:03.746" v="87" actId="167"/>
          <ac:picMkLst>
            <pc:docMk/>
            <pc:sldMk cId="0" sldId="289"/>
            <ac:picMk id="3" creationId="{B5EBDF12-3841-5B7A-8B4D-16C5BDA80C16}"/>
          </ac:picMkLst>
        </pc:picChg>
      </pc:sldChg>
      <pc:sldChg chg="addSp delSp modSp mod">
        <pc:chgData name="Debbie Nuijen - Ederveen" userId="dac5337d-9388-45e9-aa69-8efc688ab86a" providerId="ADAL" clId="{6222242D-0F2E-4541-BCC0-F38F8F14866B}" dt="2024-09-09T09:40:26.724" v="85" actId="1076"/>
        <pc:sldMkLst>
          <pc:docMk/>
          <pc:sldMk cId="0" sldId="298"/>
        </pc:sldMkLst>
        <pc:picChg chg="add mod">
          <ac:chgData name="Debbie Nuijen - Ederveen" userId="dac5337d-9388-45e9-aa69-8efc688ab86a" providerId="ADAL" clId="{6222242D-0F2E-4541-BCC0-F38F8F14866B}" dt="2024-09-09T09:40:26.724" v="85" actId="1076"/>
          <ac:picMkLst>
            <pc:docMk/>
            <pc:sldMk cId="0" sldId="298"/>
            <ac:picMk id="2" creationId="{A6E6E044-D7C7-7B7B-3074-19098CA175C7}"/>
          </ac:picMkLst>
        </pc:picChg>
        <pc:picChg chg="del">
          <ac:chgData name="Debbie Nuijen - Ederveen" userId="dac5337d-9388-45e9-aa69-8efc688ab86a" providerId="ADAL" clId="{6222242D-0F2E-4541-BCC0-F38F8F14866B}" dt="2024-09-09T09:40:20.475" v="83" actId="478"/>
          <ac:picMkLst>
            <pc:docMk/>
            <pc:sldMk cId="0" sldId="298"/>
            <ac:picMk id="5" creationId="{A7BF4F77-489E-F4F4-A668-C4309E809F6E}"/>
          </ac:picMkLst>
        </pc:picChg>
      </pc:sldChg>
      <pc:sldChg chg="modSp mod">
        <pc:chgData name="Debbie Nuijen - Ederveen" userId="dac5337d-9388-45e9-aa69-8efc688ab86a" providerId="ADAL" clId="{6222242D-0F2E-4541-BCC0-F38F8F14866B}" dt="2024-09-10T07:39:12.047" v="89" actId="167"/>
        <pc:sldMkLst>
          <pc:docMk/>
          <pc:sldMk cId="0" sldId="313"/>
        </pc:sldMkLst>
        <pc:picChg chg="ord">
          <ac:chgData name="Debbie Nuijen - Ederveen" userId="dac5337d-9388-45e9-aa69-8efc688ab86a" providerId="ADAL" clId="{6222242D-0F2E-4541-BCC0-F38F8F14866B}" dt="2024-09-10T07:39:12.047" v="89" actId="167"/>
          <ac:picMkLst>
            <pc:docMk/>
            <pc:sldMk cId="0" sldId="313"/>
            <ac:picMk id="3" creationId="{811F2D74-419E-B8ED-2AAE-E7FBE84A6D5C}"/>
          </ac:picMkLst>
        </pc:picChg>
      </pc:sldChg>
      <pc:sldChg chg="modSp mod">
        <pc:chgData name="Debbie Nuijen - Ederveen" userId="dac5337d-9388-45e9-aa69-8efc688ab86a" providerId="ADAL" clId="{6222242D-0F2E-4541-BCC0-F38F8F14866B}" dt="2024-09-10T07:39:08.237" v="88" actId="167"/>
        <pc:sldMkLst>
          <pc:docMk/>
          <pc:sldMk cId="0" sldId="316"/>
        </pc:sldMkLst>
        <pc:picChg chg="ord">
          <ac:chgData name="Debbie Nuijen - Ederveen" userId="dac5337d-9388-45e9-aa69-8efc688ab86a" providerId="ADAL" clId="{6222242D-0F2E-4541-BCC0-F38F8F14866B}" dt="2024-09-10T07:39:08.237" v="88" actId="167"/>
          <ac:picMkLst>
            <pc:docMk/>
            <pc:sldMk cId="0" sldId="316"/>
            <ac:picMk id="3" creationId="{0038786C-0B42-572C-2356-0D45347A5058}"/>
          </ac:picMkLst>
        </pc:picChg>
      </pc:sldChg>
      <pc:sldChg chg="modSp mod">
        <pc:chgData name="Debbie Nuijen - Ederveen" userId="dac5337d-9388-45e9-aa69-8efc688ab86a" providerId="ADAL" clId="{6222242D-0F2E-4541-BCC0-F38F8F14866B}" dt="2024-09-10T07:39:23.409" v="91" actId="167"/>
        <pc:sldMkLst>
          <pc:docMk/>
          <pc:sldMk cId="0" sldId="317"/>
        </pc:sldMkLst>
        <pc:picChg chg="ord">
          <ac:chgData name="Debbie Nuijen - Ederveen" userId="dac5337d-9388-45e9-aa69-8efc688ab86a" providerId="ADAL" clId="{6222242D-0F2E-4541-BCC0-F38F8F14866B}" dt="2024-09-10T07:39:23.409" v="91" actId="167"/>
          <ac:picMkLst>
            <pc:docMk/>
            <pc:sldMk cId="0" sldId="317"/>
            <ac:picMk id="3" creationId="{DB5BC362-D57F-849E-200C-74CF28C68A66}"/>
          </ac:picMkLst>
        </pc:picChg>
      </pc:sldChg>
      <pc:sldChg chg="modSp mod">
        <pc:chgData name="Debbie Nuijen - Ederveen" userId="dac5337d-9388-45e9-aa69-8efc688ab86a" providerId="ADAL" clId="{6222242D-0F2E-4541-BCC0-F38F8F14866B}" dt="2024-09-10T07:39:19.255" v="90" actId="167"/>
        <pc:sldMkLst>
          <pc:docMk/>
          <pc:sldMk cId="0" sldId="318"/>
        </pc:sldMkLst>
        <pc:picChg chg="ord">
          <ac:chgData name="Debbie Nuijen - Ederveen" userId="dac5337d-9388-45e9-aa69-8efc688ab86a" providerId="ADAL" clId="{6222242D-0F2E-4541-BCC0-F38F8F14866B}" dt="2024-09-10T07:39:19.255" v="90" actId="167"/>
          <ac:picMkLst>
            <pc:docMk/>
            <pc:sldMk cId="0" sldId="318"/>
            <ac:picMk id="3" creationId="{C182DCC6-A20F-DAC1-4561-22A6FCCA971D}"/>
          </ac:picMkLst>
        </pc:picChg>
      </pc:sldChg>
    </pc:docChg>
  </pc:docChgLst>
  <pc:docChgLst>
    <pc:chgData name="Helen de Bruijn" userId="30d1477a-6bd5-442b-af3f-a6a498bf7315" providerId="ADAL" clId="{17712600-4CCD-4A7E-AD4F-E8D83CF5CBFE}"/>
    <pc:docChg chg="undo custSel modSld">
      <pc:chgData name="Helen de Bruijn" userId="30d1477a-6bd5-442b-af3f-a6a498bf7315" providerId="ADAL" clId="{17712600-4CCD-4A7E-AD4F-E8D83CF5CBFE}" dt="2024-08-27T14:03:53.750" v="499" actId="1076"/>
      <pc:docMkLst>
        <pc:docMk/>
      </pc:docMkLst>
      <pc:sldChg chg="addSp delSp modSp mod">
        <pc:chgData name="Helen de Bruijn" userId="30d1477a-6bd5-442b-af3f-a6a498bf7315" providerId="ADAL" clId="{17712600-4CCD-4A7E-AD4F-E8D83CF5CBFE}" dt="2024-08-27T13:53:47.959" v="14" actId="1076"/>
        <pc:sldMkLst>
          <pc:docMk/>
          <pc:sldMk cId="0" sldId="256"/>
        </pc:sldMkLst>
        <pc:spChg chg="mod">
          <ac:chgData name="Helen de Bruijn" userId="30d1477a-6bd5-442b-af3f-a6a498bf7315" providerId="ADAL" clId="{17712600-4CCD-4A7E-AD4F-E8D83CF5CBFE}" dt="2024-08-27T13:53:43.499" v="11" actId="166"/>
          <ac:spMkLst>
            <pc:docMk/>
            <pc:sldMk cId="0" sldId="256"/>
            <ac:spMk id="4103" creationId="{147591E4-699B-BC28-3B41-2E3E52E63BBE}"/>
          </ac:spMkLst>
        </pc:spChg>
        <pc:picChg chg="add mod">
          <ac:chgData name="Helen de Bruijn" userId="30d1477a-6bd5-442b-af3f-a6a498bf7315" providerId="ADAL" clId="{17712600-4CCD-4A7E-AD4F-E8D83CF5CBFE}" dt="2024-08-27T13:53:47.959" v="14" actId="1076"/>
          <ac:picMkLst>
            <pc:docMk/>
            <pc:sldMk cId="0" sldId="256"/>
            <ac:picMk id="3" creationId="{C44247D1-19F4-1EA7-9C5D-5AFADE88B4E8}"/>
          </ac:picMkLst>
        </pc:picChg>
        <pc:picChg chg="del">
          <ac:chgData name="Helen de Bruijn" userId="30d1477a-6bd5-442b-af3f-a6a498bf7315" providerId="ADAL" clId="{17712600-4CCD-4A7E-AD4F-E8D83CF5CBFE}" dt="2024-08-27T13:53:35.025" v="5" actId="478"/>
          <ac:picMkLst>
            <pc:docMk/>
            <pc:sldMk cId="0" sldId="256"/>
            <ac:picMk id="4102" creationId="{3DC01EFD-C01A-EA60-D5D6-47187B513BA7}"/>
          </ac:picMkLst>
        </pc:picChg>
      </pc:sldChg>
      <pc:sldChg chg="addSp delSp modSp mod">
        <pc:chgData name="Helen de Bruijn" userId="30d1477a-6bd5-442b-af3f-a6a498bf7315" providerId="ADAL" clId="{17712600-4CCD-4A7E-AD4F-E8D83CF5CBFE}" dt="2024-08-27T14:00:45.304" v="470" actId="962"/>
        <pc:sldMkLst>
          <pc:docMk/>
          <pc:sldMk cId="0" sldId="277"/>
        </pc:sldMkLst>
        <pc:picChg chg="add mod">
          <ac:chgData name="Helen de Bruijn" userId="30d1477a-6bd5-442b-af3f-a6a498bf7315" providerId="ADAL" clId="{17712600-4CCD-4A7E-AD4F-E8D83CF5CBFE}" dt="2024-08-27T14:00:45.304" v="470" actId="962"/>
          <ac:picMkLst>
            <pc:docMk/>
            <pc:sldMk cId="0" sldId="277"/>
            <ac:picMk id="4" creationId="{DA1EB7DB-980C-970D-6C6F-165E66EF8E7A}"/>
          </ac:picMkLst>
        </pc:picChg>
        <pc:picChg chg="del">
          <ac:chgData name="Helen de Bruijn" userId="30d1477a-6bd5-442b-af3f-a6a498bf7315" providerId="ADAL" clId="{17712600-4CCD-4A7E-AD4F-E8D83CF5CBFE}" dt="2024-08-27T14:00:34.615" v="466" actId="478"/>
          <ac:picMkLst>
            <pc:docMk/>
            <pc:sldMk cId="0" sldId="277"/>
            <ac:picMk id="30723" creationId="{32EFCE13-24C3-5D00-CAAC-034336C1D1F6}"/>
          </ac:picMkLst>
        </pc:picChg>
      </pc:sldChg>
      <pc:sldChg chg="addSp delSp modSp mod">
        <pc:chgData name="Helen de Bruijn" userId="30d1477a-6bd5-442b-af3f-a6a498bf7315" providerId="ADAL" clId="{17712600-4CCD-4A7E-AD4F-E8D83CF5CBFE}" dt="2024-08-27T13:55:13.504" v="42" actId="1076"/>
        <pc:sldMkLst>
          <pc:docMk/>
          <pc:sldMk cId="0" sldId="283"/>
        </pc:sldMkLst>
        <pc:picChg chg="add del mod">
          <ac:chgData name="Helen de Bruijn" userId="30d1477a-6bd5-442b-af3f-a6a498bf7315" providerId="ADAL" clId="{17712600-4CCD-4A7E-AD4F-E8D83CF5CBFE}" dt="2024-08-27T13:55:02.585" v="38" actId="478"/>
          <ac:picMkLst>
            <pc:docMk/>
            <pc:sldMk cId="0" sldId="283"/>
            <ac:picMk id="3" creationId="{16E9A984-6156-1ECF-318C-AB0459A67BAA}"/>
          </ac:picMkLst>
        </pc:picChg>
        <pc:picChg chg="add mod">
          <ac:chgData name="Helen de Bruijn" userId="30d1477a-6bd5-442b-af3f-a6a498bf7315" providerId="ADAL" clId="{17712600-4CCD-4A7E-AD4F-E8D83CF5CBFE}" dt="2024-08-27T13:55:13.504" v="42" actId="1076"/>
          <ac:picMkLst>
            <pc:docMk/>
            <pc:sldMk cId="0" sldId="283"/>
            <ac:picMk id="5" creationId="{19089751-82B9-5E4F-9A37-85CFBDC34917}"/>
          </ac:picMkLst>
        </pc:picChg>
        <pc:picChg chg="del">
          <ac:chgData name="Helen de Bruijn" userId="30d1477a-6bd5-442b-af3f-a6a498bf7315" providerId="ADAL" clId="{17712600-4CCD-4A7E-AD4F-E8D83CF5CBFE}" dt="2024-08-27T13:54:43.744" v="30" actId="478"/>
          <ac:picMkLst>
            <pc:docMk/>
            <pc:sldMk cId="0" sldId="283"/>
            <ac:picMk id="10246" creationId="{D7F1C5F6-88A4-B9A0-BBEB-731B19D94C6D}"/>
          </ac:picMkLst>
        </pc:picChg>
      </pc:sldChg>
      <pc:sldChg chg="addSp delSp modSp mod">
        <pc:chgData name="Helen de Bruijn" userId="30d1477a-6bd5-442b-af3f-a6a498bf7315" providerId="ADAL" clId="{17712600-4CCD-4A7E-AD4F-E8D83CF5CBFE}" dt="2024-08-27T13:55:00.080" v="37" actId="1076"/>
        <pc:sldMkLst>
          <pc:docMk/>
          <pc:sldMk cId="0" sldId="288"/>
        </pc:sldMkLst>
        <pc:picChg chg="add mod">
          <ac:chgData name="Helen de Bruijn" userId="30d1477a-6bd5-442b-af3f-a6a498bf7315" providerId="ADAL" clId="{17712600-4CCD-4A7E-AD4F-E8D83CF5CBFE}" dt="2024-08-27T13:55:00.080" v="37" actId="1076"/>
          <ac:picMkLst>
            <pc:docMk/>
            <pc:sldMk cId="0" sldId="288"/>
            <ac:picMk id="2" creationId="{A1532A8D-2F90-4414-27C8-7E2B347C5692}"/>
          </ac:picMkLst>
        </pc:picChg>
        <pc:picChg chg="del">
          <ac:chgData name="Helen de Bruijn" userId="30d1477a-6bd5-442b-af3f-a6a498bf7315" providerId="ADAL" clId="{17712600-4CCD-4A7E-AD4F-E8D83CF5CBFE}" dt="2024-08-27T13:54:57.616" v="35" actId="478"/>
          <ac:picMkLst>
            <pc:docMk/>
            <pc:sldMk cId="0" sldId="288"/>
            <ac:picMk id="12295" creationId="{5FBBF788-DEED-190E-397B-1ED60A393D77}"/>
          </ac:picMkLst>
        </pc:picChg>
      </pc:sldChg>
      <pc:sldChg chg="addSp delSp modSp mod">
        <pc:chgData name="Helen de Bruijn" userId="30d1477a-6bd5-442b-af3f-a6a498bf7315" providerId="ADAL" clId="{17712600-4CCD-4A7E-AD4F-E8D83CF5CBFE}" dt="2024-08-27T13:58:11.467" v="398" actId="207"/>
        <pc:sldMkLst>
          <pc:docMk/>
          <pc:sldMk cId="0" sldId="289"/>
        </pc:sldMkLst>
        <pc:spChg chg="mod">
          <ac:chgData name="Helen de Bruijn" userId="30d1477a-6bd5-442b-af3f-a6a498bf7315" providerId="ADAL" clId="{17712600-4CCD-4A7E-AD4F-E8D83CF5CBFE}" dt="2024-08-27T13:58:11.467" v="398" actId="207"/>
          <ac:spMkLst>
            <pc:docMk/>
            <pc:sldMk cId="0" sldId="289"/>
            <ac:spMk id="14346" creationId="{F312D14A-1DF6-C7AC-7EE5-C9D05DA4DC08}"/>
          </ac:spMkLst>
        </pc:spChg>
        <pc:spChg chg="mod">
          <ac:chgData name="Helen de Bruijn" userId="30d1477a-6bd5-442b-af3f-a6a498bf7315" providerId="ADAL" clId="{17712600-4CCD-4A7E-AD4F-E8D83CF5CBFE}" dt="2024-08-27T13:57:18.263" v="229" actId="207"/>
          <ac:spMkLst>
            <pc:docMk/>
            <pc:sldMk cId="0" sldId="289"/>
            <ac:spMk id="14349" creationId="{7F32DAC0-98E2-ECF2-8CA0-E09A31A18FA4}"/>
          </ac:spMkLst>
        </pc:spChg>
        <pc:picChg chg="add mod">
          <ac:chgData name="Helen de Bruijn" userId="30d1477a-6bd5-442b-af3f-a6a498bf7315" providerId="ADAL" clId="{17712600-4CCD-4A7E-AD4F-E8D83CF5CBFE}" dt="2024-08-27T13:57:30.565" v="231" actId="207"/>
          <ac:picMkLst>
            <pc:docMk/>
            <pc:sldMk cId="0" sldId="289"/>
            <ac:picMk id="3" creationId="{B5EBDF12-3841-5B7A-8B4D-16C5BDA80C16}"/>
          </ac:picMkLst>
        </pc:picChg>
        <pc:picChg chg="del">
          <ac:chgData name="Helen de Bruijn" userId="30d1477a-6bd5-442b-af3f-a6a498bf7315" providerId="ADAL" clId="{17712600-4CCD-4A7E-AD4F-E8D83CF5CBFE}" dt="2024-08-27T13:55:38.336" v="51" actId="478"/>
          <ac:picMkLst>
            <pc:docMk/>
            <pc:sldMk cId="0" sldId="289"/>
            <ac:picMk id="14340" creationId="{DEE4CCCD-D711-90C0-B531-65F9A986FA27}"/>
          </ac:picMkLst>
        </pc:picChg>
        <pc:picChg chg="del">
          <ac:chgData name="Helen de Bruijn" userId="30d1477a-6bd5-442b-af3f-a6a498bf7315" providerId="ADAL" clId="{17712600-4CCD-4A7E-AD4F-E8D83CF5CBFE}" dt="2024-08-27T13:55:29.544" v="43" actId="478"/>
          <ac:picMkLst>
            <pc:docMk/>
            <pc:sldMk cId="0" sldId="289"/>
            <ac:picMk id="14345" creationId="{0B8415B6-7BC3-CB6C-6D17-6FD4FFF7C5C8}"/>
          </ac:picMkLst>
        </pc:picChg>
      </pc:sldChg>
      <pc:sldChg chg="addSp delSp modSp mod">
        <pc:chgData name="Helen de Bruijn" userId="30d1477a-6bd5-442b-af3f-a6a498bf7315" providerId="ADAL" clId="{17712600-4CCD-4A7E-AD4F-E8D83CF5CBFE}" dt="2024-08-27T13:54:32.759" v="29" actId="1076"/>
        <pc:sldMkLst>
          <pc:docMk/>
          <pc:sldMk cId="0" sldId="298"/>
        </pc:sldMkLst>
        <pc:picChg chg="add del mod">
          <ac:chgData name="Helen de Bruijn" userId="30d1477a-6bd5-442b-af3f-a6a498bf7315" providerId="ADAL" clId="{17712600-4CCD-4A7E-AD4F-E8D83CF5CBFE}" dt="2024-08-27T13:54:22.471" v="22" actId="478"/>
          <ac:picMkLst>
            <pc:docMk/>
            <pc:sldMk cId="0" sldId="298"/>
            <ac:picMk id="3" creationId="{8B818A30-5479-11C1-2E51-05E6487E9CA6}"/>
          </ac:picMkLst>
        </pc:picChg>
        <pc:picChg chg="add mod">
          <ac:chgData name="Helen de Bruijn" userId="30d1477a-6bd5-442b-af3f-a6a498bf7315" providerId="ADAL" clId="{17712600-4CCD-4A7E-AD4F-E8D83CF5CBFE}" dt="2024-08-27T13:54:32.759" v="29" actId="1076"/>
          <ac:picMkLst>
            <pc:docMk/>
            <pc:sldMk cId="0" sldId="298"/>
            <ac:picMk id="5" creationId="{A7BF4F77-489E-F4F4-A668-C4309E809F6E}"/>
          </ac:picMkLst>
        </pc:picChg>
        <pc:picChg chg="del">
          <ac:chgData name="Helen de Bruijn" userId="30d1477a-6bd5-442b-af3f-a6a498bf7315" providerId="ADAL" clId="{17712600-4CCD-4A7E-AD4F-E8D83CF5CBFE}" dt="2024-08-27T13:54:18.663" v="17" actId="478"/>
          <ac:picMkLst>
            <pc:docMk/>
            <pc:sldMk cId="0" sldId="298"/>
            <ac:picMk id="8198" creationId="{291F747C-2823-D52C-8BE0-E28F174903B2}"/>
          </ac:picMkLst>
        </pc:picChg>
      </pc:sldChg>
      <pc:sldChg chg="addSp delSp modSp mod">
        <pc:chgData name="Helen de Bruijn" userId="30d1477a-6bd5-442b-af3f-a6a498bf7315" providerId="ADAL" clId="{17712600-4CCD-4A7E-AD4F-E8D83CF5CBFE}" dt="2024-08-27T14:03:53.750" v="499" actId="1076"/>
        <pc:sldMkLst>
          <pc:docMk/>
          <pc:sldMk cId="0" sldId="309"/>
        </pc:sldMkLst>
        <pc:spChg chg="del">
          <ac:chgData name="Helen de Bruijn" userId="30d1477a-6bd5-442b-af3f-a6a498bf7315" providerId="ADAL" clId="{17712600-4CCD-4A7E-AD4F-E8D83CF5CBFE}" dt="2024-08-27T13:53:57.785" v="16" actId="478"/>
          <ac:spMkLst>
            <pc:docMk/>
            <pc:sldMk cId="0" sldId="309"/>
            <ac:spMk id="6151" creationId="{E8CDB67D-3695-4E93-2C1A-7E2F061D84FA}"/>
          </ac:spMkLst>
        </pc:spChg>
        <pc:picChg chg="add del mod">
          <ac:chgData name="Helen de Bruijn" userId="30d1477a-6bd5-442b-af3f-a6a498bf7315" providerId="ADAL" clId="{17712600-4CCD-4A7E-AD4F-E8D83CF5CBFE}" dt="2024-08-27T14:03:43.104" v="494" actId="478"/>
          <ac:picMkLst>
            <pc:docMk/>
            <pc:sldMk cId="0" sldId="309"/>
            <ac:picMk id="4" creationId="{B8E924DB-DC55-A059-DCE5-B7129987EB7A}"/>
          </ac:picMkLst>
        </pc:picChg>
        <pc:picChg chg="add mod">
          <ac:chgData name="Helen de Bruijn" userId="30d1477a-6bd5-442b-af3f-a6a498bf7315" providerId="ADAL" clId="{17712600-4CCD-4A7E-AD4F-E8D83CF5CBFE}" dt="2024-08-27T14:03:53.750" v="499" actId="1076"/>
          <ac:picMkLst>
            <pc:docMk/>
            <pc:sldMk cId="0" sldId="309"/>
            <ac:picMk id="6" creationId="{3BB79318-152B-50D4-E0F1-F8157F1913BE}"/>
          </ac:picMkLst>
        </pc:picChg>
        <pc:picChg chg="del">
          <ac:chgData name="Helen de Bruijn" userId="30d1477a-6bd5-442b-af3f-a6a498bf7315" providerId="ADAL" clId="{17712600-4CCD-4A7E-AD4F-E8D83CF5CBFE}" dt="2024-08-27T13:53:55.056" v="15" actId="478"/>
          <ac:picMkLst>
            <pc:docMk/>
            <pc:sldMk cId="0" sldId="309"/>
            <ac:picMk id="6150" creationId="{639F95BA-505F-F788-6C2C-7827CB66EA62}"/>
          </ac:picMkLst>
        </pc:picChg>
      </pc:sldChg>
      <pc:sldChg chg="addSp delSp modSp mod">
        <pc:chgData name="Helen de Bruijn" userId="30d1477a-6bd5-442b-af3f-a6a498bf7315" providerId="ADAL" clId="{17712600-4CCD-4A7E-AD4F-E8D83CF5CBFE}" dt="2024-08-27T14:01:42.391" v="480" actId="1076"/>
        <pc:sldMkLst>
          <pc:docMk/>
          <pc:sldMk cId="0" sldId="313"/>
        </pc:sldMkLst>
        <pc:picChg chg="add mod">
          <ac:chgData name="Helen de Bruijn" userId="30d1477a-6bd5-442b-af3f-a6a498bf7315" providerId="ADAL" clId="{17712600-4CCD-4A7E-AD4F-E8D83CF5CBFE}" dt="2024-08-27T14:01:42.391" v="480" actId="1076"/>
          <ac:picMkLst>
            <pc:docMk/>
            <pc:sldMk cId="0" sldId="313"/>
            <ac:picMk id="3" creationId="{811F2D74-419E-B8ED-2AAE-E7FBE84A6D5C}"/>
          </ac:picMkLst>
        </pc:picChg>
        <pc:picChg chg="del">
          <ac:chgData name="Helen de Bruijn" userId="30d1477a-6bd5-442b-af3f-a6a498bf7315" providerId="ADAL" clId="{17712600-4CCD-4A7E-AD4F-E8D83CF5CBFE}" dt="2024-08-27T14:01:22.799" v="476" actId="478"/>
          <ac:picMkLst>
            <pc:docMk/>
            <pc:sldMk cId="0" sldId="313"/>
            <ac:picMk id="18434" creationId="{8C8F757B-3510-1509-64D0-742F904540C2}"/>
          </ac:picMkLst>
        </pc:picChg>
      </pc:sldChg>
      <pc:sldChg chg="addSp delSp modSp mod">
        <pc:chgData name="Helen de Bruijn" userId="30d1477a-6bd5-442b-af3f-a6a498bf7315" providerId="ADAL" clId="{17712600-4CCD-4A7E-AD4F-E8D83CF5CBFE}" dt="2024-08-27T14:01:19.791" v="475" actId="1076"/>
        <pc:sldMkLst>
          <pc:docMk/>
          <pc:sldMk cId="0" sldId="316"/>
        </pc:sldMkLst>
        <pc:picChg chg="add mod">
          <ac:chgData name="Helen de Bruijn" userId="30d1477a-6bd5-442b-af3f-a6a498bf7315" providerId="ADAL" clId="{17712600-4CCD-4A7E-AD4F-E8D83CF5CBFE}" dt="2024-08-27T14:01:19.791" v="475" actId="1076"/>
          <ac:picMkLst>
            <pc:docMk/>
            <pc:sldMk cId="0" sldId="316"/>
            <ac:picMk id="3" creationId="{0038786C-0B42-572C-2356-0D45347A5058}"/>
          </ac:picMkLst>
        </pc:picChg>
        <pc:picChg chg="del">
          <ac:chgData name="Helen de Bruijn" userId="30d1477a-6bd5-442b-af3f-a6a498bf7315" providerId="ADAL" clId="{17712600-4CCD-4A7E-AD4F-E8D83CF5CBFE}" dt="2024-08-27T14:01:12.024" v="471" actId="478"/>
          <ac:picMkLst>
            <pc:docMk/>
            <pc:sldMk cId="0" sldId="316"/>
            <ac:picMk id="16386" creationId="{4906F962-3F4E-3D42-90CE-11F448BC98B0}"/>
          </ac:picMkLst>
        </pc:picChg>
      </pc:sldChg>
      <pc:sldChg chg="addSp delSp modSp mod">
        <pc:chgData name="Helen de Bruijn" userId="30d1477a-6bd5-442b-af3f-a6a498bf7315" providerId="ADAL" clId="{17712600-4CCD-4A7E-AD4F-E8D83CF5CBFE}" dt="2024-08-27T14:02:59.815" v="490" actId="1076"/>
        <pc:sldMkLst>
          <pc:docMk/>
          <pc:sldMk cId="0" sldId="317"/>
        </pc:sldMkLst>
        <pc:picChg chg="add mod">
          <ac:chgData name="Helen de Bruijn" userId="30d1477a-6bd5-442b-af3f-a6a498bf7315" providerId="ADAL" clId="{17712600-4CCD-4A7E-AD4F-E8D83CF5CBFE}" dt="2024-08-27T14:02:59.815" v="490" actId="1076"/>
          <ac:picMkLst>
            <pc:docMk/>
            <pc:sldMk cId="0" sldId="317"/>
            <ac:picMk id="3" creationId="{DB5BC362-D57F-849E-200C-74CF28C68A66}"/>
          </ac:picMkLst>
        </pc:picChg>
        <pc:picChg chg="del">
          <ac:chgData name="Helen de Bruijn" userId="30d1477a-6bd5-442b-af3f-a6a498bf7315" providerId="ADAL" clId="{17712600-4CCD-4A7E-AD4F-E8D83CF5CBFE}" dt="2024-08-27T14:02:15.160" v="486" actId="478"/>
          <ac:picMkLst>
            <pc:docMk/>
            <pc:sldMk cId="0" sldId="317"/>
            <ac:picMk id="24578" creationId="{70996E2F-E5D2-C337-FE2F-6F27EF8406F6}"/>
          </ac:picMkLst>
        </pc:picChg>
      </pc:sldChg>
      <pc:sldChg chg="addSp delSp modSp mod">
        <pc:chgData name="Helen de Bruijn" userId="30d1477a-6bd5-442b-af3f-a6a498bf7315" providerId="ADAL" clId="{17712600-4CCD-4A7E-AD4F-E8D83CF5CBFE}" dt="2024-08-27T14:02:07.487" v="485" actId="1076"/>
        <pc:sldMkLst>
          <pc:docMk/>
          <pc:sldMk cId="0" sldId="318"/>
        </pc:sldMkLst>
        <pc:picChg chg="add mod">
          <ac:chgData name="Helen de Bruijn" userId="30d1477a-6bd5-442b-af3f-a6a498bf7315" providerId="ADAL" clId="{17712600-4CCD-4A7E-AD4F-E8D83CF5CBFE}" dt="2024-08-27T14:02:07.487" v="485" actId="1076"/>
          <ac:picMkLst>
            <pc:docMk/>
            <pc:sldMk cId="0" sldId="318"/>
            <ac:picMk id="3" creationId="{C182DCC6-A20F-DAC1-4561-22A6FCCA971D}"/>
          </ac:picMkLst>
        </pc:picChg>
        <pc:picChg chg="del">
          <ac:chgData name="Helen de Bruijn" userId="30d1477a-6bd5-442b-af3f-a6a498bf7315" providerId="ADAL" clId="{17712600-4CCD-4A7E-AD4F-E8D83CF5CBFE}" dt="2024-08-27T14:02:03.176" v="481" actId="478"/>
          <ac:picMkLst>
            <pc:docMk/>
            <pc:sldMk cId="0" sldId="318"/>
            <ac:picMk id="22530" creationId="{25944309-EAA3-99D4-29D6-EB8DBBEB411B}"/>
          </ac:picMkLst>
        </pc:picChg>
      </pc:sldChg>
      <pc:sldChg chg="addSp delSp modSp mod">
        <pc:chgData name="Helen de Bruijn" userId="30d1477a-6bd5-442b-af3f-a6a498bf7315" providerId="ADAL" clId="{17712600-4CCD-4A7E-AD4F-E8D83CF5CBFE}" dt="2024-08-27T13:59:51.942" v="450" actId="478"/>
        <pc:sldMkLst>
          <pc:docMk/>
          <pc:sldMk cId="0" sldId="320"/>
        </pc:sldMkLst>
        <pc:picChg chg="add mod">
          <ac:chgData name="Helen de Bruijn" userId="30d1477a-6bd5-442b-af3f-a6a498bf7315" providerId="ADAL" clId="{17712600-4CCD-4A7E-AD4F-E8D83CF5CBFE}" dt="2024-08-27T13:59:02.597" v="428" actId="962"/>
          <ac:picMkLst>
            <pc:docMk/>
            <pc:sldMk cId="0" sldId="320"/>
            <ac:picMk id="3" creationId="{DD941A24-D766-801C-5DA8-077262ABB8FA}"/>
          </ac:picMkLst>
        </pc:picChg>
        <pc:picChg chg="add mod">
          <ac:chgData name="Helen de Bruijn" userId="30d1477a-6bd5-442b-af3f-a6a498bf7315" providerId="ADAL" clId="{17712600-4CCD-4A7E-AD4F-E8D83CF5CBFE}" dt="2024-08-27T13:59:10.896" v="433" actId="1076"/>
          <ac:picMkLst>
            <pc:docMk/>
            <pc:sldMk cId="0" sldId="320"/>
            <ac:picMk id="5" creationId="{EC2BB8EA-1438-F319-C141-FCF95DC728EE}"/>
          </ac:picMkLst>
        </pc:picChg>
        <pc:picChg chg="add mod">
          <ac:chgData name="Helen de Bruijn" userId="30d1477a-6bd5-442b-af3f-a6a498bf7315" providerId="ADAL" clId="{17712600-4CCD-4A7E-AD4F-E8D83CF5CBFE}" dt="2024-08-27T13:59:23.408" v="438" actId="1076"/>
          <ac:picMkLst>
            <pc:docMk/>
            <pc:sldMk cId="0" sldId="320"/>
            <ac:picMk id="7" creationId="{2F8AADA0-59BB-4C36-8119-91A2FF43566F}"/>
          </ac:picMkLst>
        </pc:picChg>
        <pc:picChg chg="add mod">
          <ac:chgData name="Helen de Bruijn" userId="30d1477a-6bd5-442b-af3f-a6a498bf7315" providerId="ADAL" clId="{17712600-4CCD-4A7E-AD4F-E8D83CF5CBFE}" dt="2024-08-27T13:59:44.280" v="445" actId="1076"/>
          <ac:picMkLst>
            <pc:docMk/>
            <pc:sldMk cId="0" sldId="320"/>
            <ac:picMk id="9" creationId="{B1FCFC4B-D89E-A20D-195C-CBFA5AF88C25}"/>
          </ac:picMkLst>
        </pc:picChg>
        <pc:picChg chg="add del mod">
          <ac:chgData name="Helen de Bruijn" userId="30d1477a-6bd5-442b-af3f-a6a498bf7315" providerId="ADAL" clId="{17712600-4CCD-4A7E-AD4F-E8D83CF5CBFE}" dt="2024-08-27T13:59:51.942" v="450" actId="478"/>
          <ac:picMkLst>
            <pc:docMk/>
            <pc:sldMk cId="0" sldId="320"/>
            <ac:picMk id="11" creationId="{D5623EC3-7C0E-5944-4BC9-1F355B21FCB2}"/>
          </ac:picMkLst>
        </pc:picChg>
        <pc:picChg chg="del">
          <ac:chgData name="Helen de Bruijn" userId="30d1477a-6bd5-442b-af3f-a6a498bf7315" providerId="ADAL" clId="{17712600-4CCD-4A7E-AD4F-E8D83CF5CBFE}" dt="2024-08-27T13:58:20.622" v="399" actId="478"/>
          <ac:picMkLst>
            <pc:docMk/>
            <pc:sldMk cId="0" sldId="320"/>
            <ac:picMk id="26628" creationId="{75779008-918E-45CA-9C8B-1B570D50E7D5}"/>
          </ac:picMkLst>
        </pc:picChg>
        <pc:picChg chg="del">
          <ac:chgData name="Helen de Bruijn" userId="30d1477a-6bd5-442b-af3f-a6a498bf7315" providerId="ADAL" clId="{17712600-4CCD-4A7E-AD4F-E8D83CF5CBFE}" dt="2024-08-27T13:58:21.319" v="400" actId="478"/>
          <ac:picMkLst>
            <pc:docMk/>
            <pc:sldMk cId="0" sldId="320"/>
            <ac:picMk id="26629" creationId="{36BD7571-2EB0-6669-629E-6D62AE7D050B}"/>
          </ac:picMkLst>
        </pc:picChg>
        <pc:picChg chg="del">
          <ac:chgData name="Helen de Bruijn" userId="30d1477a-6bd5-442b-af3f-a6a498bf7315" providerId="ADAL" clId="{17712600-4CCD-4A7E-AD4F-E8D83CF5CBFE}" dt="2024-08-27T13:58:21.761" v="401" actId="478"/>
          <ac:picMkLst>
            <pc:docMk/>
            <pc:sldMk cId="0" sldId="320"/>
            <ac:picMk id="26630" creationId="{58A3234B-B648-69E2-34BD-D68151C0699F}"/>
          </ac:picMkLst>
        </pc:picChg>
        <pc:picChg chg="del">
          <ac:chgData name="Helen de Bruijn" userId="30d1477a-6bd5-442b-af3f-a6a498bf7315" providerId="ADAL" clId="{17712600-4CCD-4A7E-AD4F-E8D83CF5CBFE}" dt="2024-08-27T13:58:22.286" v="402" actId="478"/>
          <ac:picMkLst>
            <pc:docMk/>
            <pc:sldMk cId="0" sldId="320"/>
            <ac:picMk id="26631" creationId="{992C082D-D7A1-B3E7-6FFC-A97A7E9A48DA}"/>
          </ac:picMkLst>
        </pc:picChg>
      </pc:sldChg>
      <pc:sldChg chg="addSp delSp modSp mod">
        <pc:chgData name="Helen de Bruijn" userId="30d1477a-6bd5-442b-af3f-a6a498bf7315" providerId="ADAL" clId="{17712600-4CCD-4A7E-AD4F-E8D83CF5CBFE}" dt="2024-08-27T14:00:29.335" v="465" actId="1076"/>
        <pc:sldMkLst>
          <pc:docMk/>
          <pc:sldMk cId="0" sldId="321"/>
        </pc:sldMkLst>
        <pc:picChg chg="add del mod">
          <ac:chgData name="Helen de Bruijn" userId="30d1477a-6bd5-442b-af3f-a6a498bf7315" providerId="ADAL" clId="{17712600-4CCD-4A7E-AD4F-E8D83CF5CBFE}" dt="2024-08-27T13:58:48.728" v="421" actId="478"/>
          <ac:picMkLst>
            <pc:docMk/>
            <pc:sldMk cId="0" sldId="321"/>
            <ac:picMk id="3" creationId="{ED247A80-80B4-9B56-144D-5D184B8B6530}"/>
          </ac:picMkLst>
        </pc:picChg>
        <pc:picChg chg="add mod">
          <ac:chgData name="Helen de Bruijn" userId="30d1477a-6bd5-442b-af3f-a6a498bf7315" providerId="ADAL" clId="{17712600-4CCD-4A7E-AD4F-E8D83CF5CBFE}" dt="2024-08-27T14:00:11.383" v="455" actId="1076"/>
          <ac:picMkLst>
            <pc:docMk/>
            <pc:sldMk cId="0" sldId="321"/>
            <ac:picMk id="5" creationId="{53D63638-99D6-DB20-0D8C-8400D20C87C0}"/>
          </ac:picMkLst>
        </pc:picChg>
        <pc:picChg chg="add mod">
          <ac:chgData name="Helen de Bruijn" userId="30d1477a-6bd5-442b-af3f-a6a498bf7315" providerId="ADAL" clId="{17712600-4CCD-4A7E-AD4F-E8D83CF5CBFE}" dt="2024-08-27T14:00:17.902" v="459" actId="1076"/>
          <ac:picMkLst>
            <pc:docMk/>
            <pc:sldMk cId="0" sldId="321"/>
            <ac:picMk id="7" creationId="{767F872D-E385-D784-8E1A-10220E1FFAF3}"/>
          </ac:picMkLst>
        </pc:picChg>
        <pc:picChg chg="add mod">
          <ac:chgData name="Helen de Bruijn" userId="30d1477a-6bd5-442b-af3f-a6a498bf7315" providerId="ADAL" clId="{17712600-4CCD-4A7E-AD4F-E8D83CF5CBFE}" dt="2024-08-27T14:00:14.014" v="457" actId="1076"/>
          <ac:picMkLst>
            <pc:docMk/>
            <pc:sldMk cId="0" sldId="321"/>
            <ac:picMk id="9" creationId="{9B904E4E-65BE-EE36-F761-B3C4AA896247}"/>
          </ac:picMkLst>
        </pc:picChg>
        <pc:picChg chg="add mod">
          <ac:chgData name="Helen de Bruijn" userId="30d1477a-6bd5-442b-af3f-a6a498bf7315" providerId="ADAL" clId="{17712600-4CCD-4A7E-AD4F-E8D83CF5CBFE}" dt="2024-08-27T14:00:29.335" v="465" actId="1076"/>
          <ac:picMkLst>
            <pc:docMk/>
            <pc:sldMk cId="0" sldId="321"/>
            <ac:picMk id="11" creationId="{3F87BF1C-4081-D4CC-F480-7318730C7036}"/>
          </ac:picMkLst>
        </pc:picChg>
        <pc:picChg chg="del">
          <ac:chgData name="Helen de Bruijn" userId="30d1477a-6bd5-442b-af3f-a6a498bf7315" providerId="ADAL" clId="{17712600-4CCD-4A7E-AD4F-E8D83CF5CBFE}" dt="2024-08-27T13:58:25.598" v="406" actId="478"/>
          <ac:picMkLst>
            <pc:docMk/>
            <pc:sldMk cId="0" sldId="321"/>
            <ac:picMk id="28676" creationId="{304BAD97-89D2-0995-987A-625583AE6517}"/>
          </ac:picMkLst>
        </pc:picChg>
        <pc:picChg chg="del">
          <ac:chgData name="Helen de Bruijn" userId="30d1477a-6bd5-442b-af3f-a6a498bf7315" providerId="ADAL" clId="{17712600-4CCD-4A7E-AD4F-E8D83CF5CBFE}" dt="2024-08-27T13:58:24.032" v="403" actId="478"/>
          <ac:picMkLst>
            <pc:docMk/>
            <pc:sldMk cId="0" sldId="321"/>
            <ac:picMk id="28677" creationId="{E7C63964-3D37-9D1C-5790-8A8530CEC29F}"/>
          </ac:picMkLst>
        </pc:picChg>
        <pc:picChg chg="del">
          <ac:chgData name="Helen de Bruijn" userId="30d1477a-6bd5-442b-af3f-a6a498bf7315" providerId="ADAL" clId="{17712600-4CCD-4A7E-AD4F-E8D83CF5CBFE}" dt="2024-08-27T13:58:25.006" v="405" actId="478"/>
          <ac:picMkLst>
            <pc:docMk/>
            <pc:sldMk cId="0" sldId="321"/>
            <ac:picMk id="28678" creationId="{3E114F8E-D163-D50C-3ADA-9A6D6D463544}"/>
          </ac:picMkLst>
        </pc:picChg>
        <pc:picChg chg="del">
          <ac:chgData name="Helen de Bruijn" userId="30d1477a-6bd5-442b-af3f-a6a498bf7315" providerId="ADAL" clId="{17712600-4CCD-4A7E-AD4F-E8D83CF5CBFE}" dt="2024-08-27T13:58:24.536" v="404" actId="478"/>
          <ac:picMkLst>
            <pc:docMk/>
            <pc:sldMk cId="0" sldId="321"/>
            <ac:picMk id="28679" creationId="{F2C6B702-7CF4-2D74-88E1-3A62E4D8556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BB6161F7-1092-4055-5D97-7A78399748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C0DD88F-66F7-874D-B8C6-B77CCA1DEC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fld id="{688F9A2F-0E08-45B9-9552-810C5B9ECA76}" type="datetimeFigureOut">
              <a:rPr lang="nl-NL"/>
              <a:pPr>
                <a:defRPr/>
              </a:pPr>
              <a:t>10-9-2024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E97AF53-F579-B082-1A07-82B7D9C219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BC943E3-B337-3BC9-4D26-2B28C11332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4F65724-26E1-4370-BA57-1702E31F27F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6C5F0D4-8E3B-C9D7-D41D-984957545E5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0A862C3-99F1-9576-F4AE-F5A6197449F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3E0D76E9-3999-A13C-5C5E-755BCCC0A4D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8415F8CA-70B2-6D88-CE87-C7A01414785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Klik om de tekststijl van het model te bewerken</a:t>
            </a:r>
          </a:p>
          <a:p>
            <a:pPr lvl="1"/>
            <a:r>
              <a:rPr lang="en-US" noProof="0"/>
              <a:t>Tweede niveau</a:t>
            </a:r>
          </a:p>
          <a:p>
            <a:pPr lvl="2"/>
            <a:r>
              <a:rPr lang="en-US" noProof="0"/>
              <a:t>Derde niveau</a:t>
            </a:r>
          </a:p>
          <a:p>
            <a:pPr lvl="3"/>
            <a:r>
              <a:rPr lang="en-US" noProof="0"/>
              <a:t>Vierde niveau</a:t>
            </a:r>
          </a:p>
          <a:p>
            <a:pPr lvl="4"/>
            <a:r>
              <a:rPr lang="en-US" noProof="0"/>
              <a:t>Vijfde niveau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ED4C03EE-4BFE-8831-324B-686DB575C42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ED33A4E3-8248-B492-5AE1-B0C7D93087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AF95D6F-10A9-46DF-8D46-FA7BFB6C4CD8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2BA02867-E35F-12FB-A169-7E4DF5FE25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5FDBEEFB-3D0B-4DB4-AE72-E33473D797DA}" type="slidenum">
              <a:rPr lang="en-US" altLang="nl-NL" sz="1200" smtClean="0"/>
              <a:pPr/>
              <a:t>1</a:t>
            </a:fld>
            <a:endParaRPr lang="en-US" altLang="nl-NL" sz="12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6993EAF5-4F2A-6E2C-11CD-D34ECEF593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3A44D339-D098-810F-485F-345010E151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9ADB7A16-FDA3-8858-E5AD-F6A7401274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5DBCE1B2-C63C-4F66-A92C-B440E56B3CA0}" type="slidenum">
              <a:rPr lang="en-US" altLang="nl-NL" sz="1200" smtClean="0"/>
              <a:pPr/>
              <a:t>10</a:t>
            </a:fld>
            <a:endParaRPr lang="en-US" altLang="nl-NL" sz="12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EF62B7EA-1753-4D0B-A76C-B079E38425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B6FAADD8-229A-1509-2C1F-DF4E044CBA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259B8D57-5341-C8DF-4A58-E3BF364811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844A61DA-CEA9-4493-B52C-124B6CF18D7D}" type="slidenum">
              <a:rPr lang="en-US" altLang="nl-NL" sz="1200" smtClean="0"/>
              <a:pPr/>
              <a:t>11</a:t>
            </a:fld>
            <a:endParaRPr lang="en-US" altLang="nl-NL" sz="12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E4057184-5F18-6880-C1F0-20405BAC2A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8D3C7FE6-B0BF-4B59-7573-CD9FAE6B48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95B57442-D432-967B-3892-EF080A8726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E5AB578B-4C8B-4D05-9190-A2DC417EE9E5}" type="slidenum">
              <a:rPr lang="en-US" altLang="nl-NL" sz="1200" smtClean="0"/>
              <a:pPr/>
              <a:t>12</a:t>
            </a:fld>
            <a:endParaRPr lang="en-US" altLang="nl-NL" sz="12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5F82DD45-0DC7-441E-B54F-3DC91CF3CE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4C767D6F-085C-5CBA-315A-EE3C7A83DD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4F29965C-CCC6-1D29-7467-2DAD12EFE5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B59481A4-B052-4844-AA21-B8F60FA27E79}" type="slidenum">
              <a:rPr lang="en-US" altLang="nl-NL" sz="1200" smtClean="0"/>
              <a:pPr/>
              <a:t>13</a:t>
            </a:fld>
            <a:endParaRPr lang="en-US" altLang="nl-NL" sz="12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F230F680-E957-4F8D-D81A-C49E0A52B7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95DC4F99-3FDD-9AF5-27FB-28DF2115F7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EB79D40A-03CA-7DBA-FCE8-044F767B08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2AB5BE6A-E4BF-42A6-BF54-9C1C2B7C3670}" type="slidenum">
              <a:rPr lang="en-US" altLang="nl-NL" sz="1200" smtClean="0"/>
              <a:pPr/>
              <a:t>14</a:t>
            </a:fld>
            <a:endParaRPr lang="en-US" altLang="nl-NL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77D494D2-1C90-3A70-59A3-88EA665D5F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ADD89130-BFCD-E816-64D6-DE718E9B85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FFDB81F8-AA00-4DB2-3ADA-6BE6B706F0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C5F63E4F-2A50-4651-9657-9136D9C8E6A7}" type="slidenum">
              <a:rPr lang="en-US" altLang="nl-NL" sz="1200" smtClean="0"/>
              <a:pPr/>
              <a:t>2</a:t>
            </a:fld>
            <a:endParaRPr lang="en-US" altLang="nl-NL" sz="12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8E0C7BCF-C733-72A1-8023-506A04FD94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CFA4DDD6-5F55-71AF-8D75-57D25BB839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1192F6A4-3514-139D-D324-BAE8FA22BC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58B524EC-77E9-4300-8EFC-92A331432655}" type="slidenum">
              <a:rPr lang="en-US" altLang="nl-NL" sz="1200" smtClean="0"/>
              <a:pPr/>
              <a:t>3</a:t>
            </a:fld>
            <a:endParaRPr lang="en-US" altLang="nl-NL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940117A4-5AE1-A33B-F1CD-BCA6EFCEE3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3C259FED-1EB0-00BE-BCAA-CA5A0B8134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E1CE8136-BDFF-EC1E-E367-C878165913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7C99A93A-276D-42C3-AF00-003BEAD46F46}" type="slidenum">
              <a:rPr lang="en-US" altLang="nl-NL" sz="1200" smtClean="0"/>
              <a:pPr/>
              <a:t>4</a:t>
            </a:fld>
            <a:endParaRPr lang="en-US" altLang="nl-NL" sz="12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D5CC7823-B437-33D2-F3BA-DC9F063F8E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9F52173E-E69D-176D-BAC6-FB9F18379E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altLang="nl-NL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839C4EFD-8C65-2B10-D514-255AEACB15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7FC55BAF-D433-4808-B2F7-4E1F4FFAD419}" type="slidenum">
              <a:rPr lang="en-US" altLang="nl-NL" sz="1200" smtClean="0"/>
              <a:pPr/>
              <a:t>5</a:t>
            </a:fld>
            <a:endParaRPr lang="en-US" altLang="nl-NL" sz="12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1999BF30-B22D-78D1-93FC-8EFCAFA927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9008805D-C004-5F17-8799-1A45F655E5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7A88A69E-D678-6D37-56FA-7643F5B61F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9556BF92-F495-4717-9A62-719F74301DC8}" type="slidenum">
              <a:rPr lang="en-US" altLang="nl-NL" sz="1200" smtClean="0"/>
              <a:pPr/>
              <a:t>6</a:t>
            </a:fld>
            <a:endParaRPr lang="en-US" altLang="nl-NL" sz="12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49F452DF-1F22-A73A-EED9-2E600F9A2D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D8C920C2-B4B0-659B-585B-C1F638E0E5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41B135D2-CE3B-52EC-9159-D62B46726C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E8A2068A-0A40-4F27-A30F-D21B03BC7339}" type="slidenum">
              <a:rPr lang="en-US" altLang="nl-NL" sz="1200" smtClean="0"/>
              <a:pPr/>
              <a:t>7</a:t>
            </a:fld>
            <a:endParaRPr lang="en-US" altLang="nl-NL" sz="12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7CABD4E3-4EDD-18D6-9000-117A13F11E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0F094F01-A5D6-BF37-0528-320C23A884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0E13ABBF-6E8E-606D-252D-1EF69F38A9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7D94BE29-6D42-471A-9DCD-77A2DC644E98}" type="slidenum">
              <a:rPr lang="en-US" altLang="nl-NL" sz="1200" smtClean="0"/>
              <a:pPr/>
              <a:t>8</a:t>
            </a:fld>
            <a:endParaRPr lang="en-US" altLang="nl-NL" sz="12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F328A122-D174-1F4E-3D7A-75B620CA60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A16073D6-AE20-C409-F4F0-51E896F158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B9C82FFC-EAE2-1723-EA97-7074A288A9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6001C600-A162-4874-AADD-ACBAE115F335}" type="slidenum">
              <a:rPr lang="en-US" altLang="nl-NL" sz="1200" smtClean="0"/>
              <a:pPr/>
              <a:t>9</a:t>
            </a:fld>
            <a:endParaRPr lang="en-US" altLang="nl-NL" sz="12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EFC3F455-C57A-9F6C-AFA4-49F0748E83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80507668-918A-680F-F255-A1F9C2581A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B85C8D-7467-FF56-2EE6-E854FD3EC2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B8D791-A3CA-D2D1-F103-B9AA2974DB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CD72EB-718D-F413-9EA7-57DCE3BD7A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BFAE8-F832-4092-8AA6-8FBE14777682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504199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7B5B02-08F5-1D4C-A99E-CE1A208E1C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11B22F-1EF9-E8C5-BD07-F06F3CDE1D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CDEBAA-6846-D70D-B858-28D11EDBAF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D0213-E741-4C36-AA64-EB5FB598936D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806889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71261B-B258-0C4F-30C5-40E3C2335C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0C16E6-8330-BEC8-B21B-6353BB5D48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009477-878A-53DA-F9E9-42FB2D2905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32F5D-27C3-4445-AAD3-44E19964FC04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268369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FE6ED0-A7E5-E5DF-8D74-5D69F224A5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C4DED8-B974-1361-6292-711D503E49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AF72A0-AEC1-FD54-1DB7-FF24554CB2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3FF3B-877F-4847-9EE1-D7674A9DA703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927977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978B87-A02B-F76C-0317-7209D62867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97269C-BFE3-3341-00EB-E6C15D9EC5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205207-6011-475D-2FDF-6B8227F822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F312F-E08F-4806-AC05-81E82F3334F8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26769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2D5E4E-5239-9F7A-F1F7-D3A22FFDA0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D8267D-BD95-DC59-FFAB-68B42FD967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9E5549-42D1-186E-1BB2-8C98C13441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0506A-7994-48D4-8D30-EC4397D91A9C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978441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E3CD621-673B-58EE-C472-C11DD32D33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7DFF101-599E-DB01-A61D-20E612BEA9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C0524A8-CD56-8076-8DF6-B4241256FF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1E381-B677-473D-B845-E777C8D632E6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155207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3F838D9-ABF2-CE0E-78B2-2773F93CAB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CDA02F0-0AFF-FD68-B5E1-0F23F8A52B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9C3D74C-92BA-1DDE-72F6-E6DDCCFBB0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AD1E1-DADD-49E2-A981-B81835D66B3B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998319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8F5C898-94B4-CCC2-BFB5-4F91414918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994ACFA-A4DD-C7F0-F7BC-9AC3ACCBF6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87B3A72-1B39-DA83-929C-7F53DED748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D679F-DB7E-4EFF-99EC-007B25EEE934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227284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7E1C10-1283-A576-5E92-36D7D0DFE7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340A24-45EA-80A7-3220-862DB56AD4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E146C2-D39D-00E9-751E-CC34257002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9E54A-B1AE-4AEC-BC56-69EF0DC094D1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553985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1E071B-542F-CE42-8FFB-A3DFBC3090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0DEC7F-D986-D10D-C3CC-2875B08B52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1156DB-A42E-0805-3E88-DEFB9286D1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0294C-4E94-456D-828B-34569A55F549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65825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9AB1E25-A3CF-5CC7-CD02-A0FB9C468F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Titelstijl van model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CD8257D-2F74-6F8D-B304-B84670F021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7CEE8B3-98C1-EA1E-0AC4-B8D95A92236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E31AD08-9DDE-D468-2994-74885354CA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327A69A-F8C9-A40B-BE52-2CB6B47C416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4B42E6E-DC01-41C7-AE4F-36E5523FABAE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e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fbeelding 2">
            <a:extLst>
              <a:ext uri="{FF2B5EF4-FFF2-40B4-BE49-F238E27FC236}">
                <a16:creationId xmlns:a16="http://schemas.microsoft.com/office/drawing/2014/main" id="{15446931-A3BF-DBE7-E0E9-35AE63741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38AE36CA-59A7-515A-4173-472A95020D6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284663" y="771525"/>
            <a:ext cx="4814887" cy="1512888"/>
          </a:xfrm>
        </p:spPr>
        <p:txBody>
          <a:bodyPr lIns="0" tIns="0" rIns="0" bIns="0"/>
          <a:lstStyle/>
          <a:p>
            <a:pPr algn="l" eaLnBrk="1" hangingPunct="1">
              <a:lnSpc>
                <a:spcPts val="4800"/>
              </a:lnSpc>
            </a:pPr>
            <a:r>
              <a:rPr lang="en-US" altLang="nl-NL" sz="5400" b="1">
                <a:solidFill>
                  <a:schemeClr val="bg1"/>
                </a:solidFill>
                <a:latin typeface="Arial Narrow" panose="020B0606020202030204" pitchFamily="34" charset="0"/>
              </a:rPr>
              <a:t>OBC HUISSEN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BD76EB0-63BD-7A0A-51AA-1808808E4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3003550"/>
            <a:ext cx="3887787" cy="12604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 eaLnBrk="1" hangingPunct="1">
              <a:lnSpc>
                <a:spcPts val="3000"/>
              </a:lnSpc>
              <a:defRPr/>
            </a:pPr>
            <a:r>
              <a:rPr lang="nl-NL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De school is de wereld en </a:t>
            </a:r>
            <a:br>
              <a:rPr lang="nl-NL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</a:br>
            <a:r>
              <a:rPr lang="nl-NL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de wereld is de school</a:t>
            </a:r>
            <a:endParaRPr lang="en-US" altLang="nl-NL" sz="2800" b="1" kern="0" dirty="0">
              <a:solidFill>
                <a:schemeClr val="bg1"/>
              </a:solidFill>
              <a:latin typeface="Arial Narrow" panose="020B0604020202020204" pitchFamily="34" charset="0"/>
              <a:ea typeface="Helvetica 77 Bold Condensed" panose="02000503000000020004" pitchFamily="2" charset="0"/>
              <a:cs typeface="Arial Narrow" panose="020B0604020202020204" pitchFamily="34" charset="0"/>
            </a:endParaRPr>
          </a:p>
        </p:txBody>
      </p:sp>
      <p:pic>
        <p:nvPicPr>
          <p:cNvPr id="4101" name="Afbeelding 10">
            <a:extLst>
              <a:ext uri="{FF2B5EF4-FFF2-40B4-BE49-F238E27FC236}">
                <a16:creationId xmlns:a16="http://schemas.microsoft.com/office/drawing/2014/main" id="{4B8ADBE3-22EA-EFE2-5272-1C40A86DC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3935413"/>
            <a:ext cx="104457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Afbeelding met jeans, persoon, kleding, Menselijk gezicht&#10;&#10;Automatisch gegenereerde beschrijving">
            <a:extLst>
              <a:ext uri="{FF2B5EF4-FFF2-40B4-BE49-F238E27FC236}">
                <a16:creationId xmlns:a16="http://schemas.microsoft.com/office/drawing/2014/main" id="{C44247D1-19F4-1EA7-9C5D-5AFADE88B4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46" y="183540"/>
            <a:ext cx="3358075" cy="4687559"/>
          </a:xfrm>
          <a:prstGeom prst="rect">
            <a:avLst/>
          </a:prstGeom>
        </p:spPr>
      </p:pic>
      <p:sp>
        <p:nvSpPr>
          <p:cNvPr id="4103" name="Tekstvak 4">
            <a:extLst>
              <a:ext uri="{FF2B5EF4-FFF2-40B4-BE49-F238E27FC236}">
                <a16:creationId xmlns:a16="http://schemas.microsoft.com/office/drawing/2014/main" id="{147591E4-699B-BC28-3B41-2E3E52E63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573213"/>
            <a:ext cx="2951162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i="1" dirty="0">
                <a:solidFill>
                  <a:srgbClr val="FF0000"/>
                </a:solidFill>
              </a:rPr>
              <a:t>Let op: de beelden in deze presentatie mogen vanwege AVG niet langer gebruikt worden dan schooljaar 25-26. Wil je deze met externen delen? Exporteer je presentatie dan naar pdf-formaat. </a:t>
            </a:r>
            <a:endParaRPr lang="nl-NL" altLang="nl-NL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182DCC6-A20F-DAC1-4561-22A6FCCA9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56" y="-236562"/>
            <a:ext cx="9180512" cy="6075054"/>
          </a:xfrm>
          <a:prstGeom prst="rect">
            <a:avLst/>
          </a:prstGeom>
        </p:spPr>
      </p:pic>
      <p:pic>
        <p:nvPicPr>
          <p:cNvPr id="22531" name="Afbeelding 3">
            <a:extLst>
              <a:ext uri="{FF2B5EF4-FFF2-40B4-BE49-F238E27FC236}">
                <a16:creationId xmlns:a16="http://schemas.microsoft.com/office/drawing/2014/main" id="{6679E09F-E74D-F4E9-AC20-3E6649F74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5413"/>
            <a:ext cx="1049337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B5BC362-D57F-849E-200C-74CF28C68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863"/>
            <a:ext cx="9259544" cy="5966100"/>
          </a:xfrm>
          <a:prstGeom prst="rect">
            <a:avLst/>
          </a:prstGeom>
        </p:spPr>
      </p:pic>
      <p:pic>
        <p:nvPicPr>
          <p:cNvPr id="24579" name="Afbeelding 3">
            <a:extLst>
              <a:ext uri="{FF2B5EF4-FFF2-40B4-BE49-F238E27FC236}">
                <a16:creationId xmlns:a16="http://schemas.microsoft.com/office/drawing/2014/main" id="{FCE0A47E-C135-7FB6-BA74-CCDEE4C30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5413"/>
            <a:ext cx="1049337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Afbeelding 20">
            <a:extLst>
              <a:ext uri="{FF2B5EF4-FFF2-40B4-BE49-F238E27FC236}">
                <a16:creationId xmlns:a16="http://schemas.microsoft.com/office/drawing/2014/main" id="{F103D3E3-F0D9-027B-C270-CA2C92EB3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941763"/>
            <a:ext cx="10287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10">
            <a:extLst>
              <a:ext uri="{FF2B5EF4-FFF2-40B4-BE49-F238E27FC236}">
                <a16:creationId xmlns:a16="http://schemas.microsoft.com/office/drawing/2014/main" id="{CDDA1470-53D8-10AF-C7EC-DF9482028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360363"/>
            <a:ext cx="516413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1400" b="1">
                <a:latin typeface="Verdana" panose="020B0604030504040204" pitchFamily="34" charset="0"/>
              </a:rPr>
              <a:t>Afbeeldingen om in je dia presentatie te gebruiken: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Afbeelding 2" descr="Afbeelding met persoon, kleding, jeans, computer&#10;&#10;Automatisch gegenereerde beschrijving">
            <a:extLst>
              <a:ext uri="{FF2B5EF4-FFF2-40B4-BE49-F238E27FC236}">
                <a16:creationId xmlns:a16="http://schemas.microsoft.com/office/drawing/2014/main" id="{DD941A24-D766-801C-5DA8-077262ABB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75" y="2139702"/>
            <a:ext cx="4319025" cy="2825502"/>
          </a:xfrm>
          <a:prstGeom prst="rect">
            <a:avLst/>
          </a:prstGeom>
        </p:spPr>
      </p:pic>
      <p:pic>
        <p:nvPicPr>
          <p:cNvPr id="5" name="Afbeelding 4" descr="Afbeelding met persoon, kleding, glimlach, Menselijk gezicht&#10;&#10;Automatisch gegenereerde beschrijving">
            <a:extLst>
              <a:ext uri="{FF2B5EF4-FFF2-40B4-BE49-F238E27FC236}">
                <a16:creationId xmlns:a16="http://schemas.microsoft.com/office/drawing/2014/main" id="{EC2BB8EA-1438-F319-C141-FCF95DC728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809278"/>
            <a:ext cx="1763158" cy="4155926"/>
          </a:xfrm>
          <a:prstGeom prst="rect">
            <a:avLst/>
          </a:prstGeom>
        </p:spPr>
      </p:pic>
      <p:pic>
        <p:nvPicPr>
          <p:cNvPr id="7" name="Afbeelding 6" descr="Afbeelding met kleding, persoon, Menselijk gezicht, glimlach&#10;&#10;Automatisch gegenereerde beschrijving">
            <a:extLst>
              <a:ext uri="{FF2B5EF4-FFF2-40B4-BE49-F238E27FC236}">
                <a16:creationId xmlns:a16="http://schemas.microsoft.com/office/drawing/2014/main" id="{2F8AADA0-59BB-4C36-8119-91A2FF4356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20663"/>
            <a:ext cx="1812542" cy="2931790"/>
          </a:xfrm>
          <a:prstGeom prst="rect">
            <a:avLst/>
          </a:prstGeom>
        </p:spPr>
      </p:pic>
      <p:pic>
        <p:nvPicPr>
          <p:cNvPr id="9" name="Afbeelding 8" descr="Afbeelding met kleding, persoon, schoeisel, Menselijk gezicht&#10;&#10;Automatisch gegenereerde beschrijving">
            <a:extLst>
              <a:ext uri="{FF2B5EF4-FFF2-40B4-BE49-F238E27FC236}">
                <a16:creationId xmlns:a16="http://schemas.microsoft.com/office/drawing/2014/main" id="{B1FCFC4B-D89E-A20D-195C-CBFA5AF88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78" y="528790"/>
            <a:ext cx="1917076" cy="380032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Afbeelding 20">
            <a:extLst>
              <a:ext uri="{FF2B5EF4-FFF2-40B4-BE49-F238E27FC236}">
                <a16:creationId xmlns:a16="http://schemas.microsoft.com/office/drawing/2014/main" id="{9BCAAB1F-206A-8859-299B-586C7D223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941763"/>
            <a:ext cx="10287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10">
            <a:extLst>
              <a:ext uri="{FF2B5EF4-FFF2-40B4-BE49-F238E27FC236}">
                <a16:creationId xmlns:a16="http://schemas.microsoft.com/office/drawing/2014/main" id="{0A39A4C9-CFE4-6E1E-2240-6D56A5299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360363"/>
            <a:ext cx="516413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1400" b="1">
                <a:latin typeface="Verdana" panose="020B0604030504040204" pitchFamily="34" charset="0"/>
              </a:rPr>
              <a:t>Afbeeldingen om in je dia presentatie te gebruiken: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Afbeelding 4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53D63638-99D6-DB20-0D8C-8400D20C8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615" y="483518"/>
            <a:ext cx="3106848" cy="4371950"/>
          </a:xfrm>
          <a:prstGeom prst="rect">
            <a:avLst/>
          </a:prstGeom>
        </p:spPr>
      </p:pic>
      <p:pic>
        <p:nvPicPr>
          <p:cNvPr id="7" name="Afbeelding 6" descr="Afbeelding met persoon, kleding, jeans, glimlach&#10;&#10;Automatisch gegenereerde beschrijving">
            <a:extLst>
              <a:ext uri="{FF2B5EF4-FFF2-40B4-BE49-F238E27FC236}">
                <a16:creationId xmlns:a16="http://schemas.microsoft.com/office/drawing/2014/main" id="{767F872D-E385-D784-8E1A-10220E1FF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066"/>
            <a:ext cx="2252148" cy="2846575"/>
          </a:xfrm>
          <a:prstGeom prst="rect">
            <a:avLst/>
          </a:prstGeom>
        </p:spPr>
      </p:pic>
      <p:pic>
        <p:nvPicPr>
          <p:cNvPr id="9" name="Afbeelding 8" descr="Afbeelding met persoon, kleding, schoeisel, Menselijk gezicht&#10;&#10;Automatisch gegenereerde beschrijving">
            <a:extLst>
              <a:ext uri="{FF2B5EF4-FFF2-40B4-BE49-F238E27FC236}">
                <a16:creationId xmlns:a16="http://schemas.microsoft.com/office/drawing/2014/main" id="{9B904E4E-65BE-EE36-F761-B3C4AA8962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531" y="473641"/>
            <a:ext cx="2092984" cy="4652717"/>
          </a:xfrm>
          <a:prstGeom prst="rect">
            <a:avLst/>
          </a:prstGeom>
        </p:spPr>
      </p:pic>
      <p:pic>
        <p:nvPicPr>
          <p:cNvPr id="11" name="Afbeelding 10" descr="Afbeelding met persoon, kleding, jeans, Dans&#10;&#10;Automatisch gegenereerde beschrijving">
            <a:extLst>
              <a:ext uri="{FF2B5EF4-FFF2-40B4-BE49-F238E27FC236}">
                <a16:creationId xmlns:a16="http://schemas.microsoft.com/office/drawing/2014/main" id="{3F87BF1C-4081-D4CC-F480-7318730C70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370" y="729604"/>
            <a:ext cx="2161729" cy="445618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Afbeelding 2">
            <a:extLst>
              <a:ext uri="{FF2B5EF4-FFF2-40B4-BE49-F238E27FC236}">
                <a16:creationId xmlns:a16="http://schemas.microsoft.com/office/drawing/2014/main" id="{235B95F2-ACCE-ACCA-197F-31DC47C59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10">
            <a:extLst>
              <a:ext uri="{FF2B5EF4-FFF2-40B4-BE49-F238E27FC236}">
                <a16:creationId xmlns:a16="http://schemas.microsoft.com/office/drawing/2014/main" id="{C7B2A17C-FB16-E983-095C-E0996E5FC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898525"/>
            <a:ext cx="3240088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2400" b="1">
                <a:latin typeface="Verdana" panose="020B0604030504040204" pitchFamily="34" charset="0"/>
              </a:rPr>
              <a:t>OPEN DAG</a:t>
            </a: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r>
              <a:rPr lang="en-US" altLang="nl-NL" sz="2400" b="1">
                <a:solidFill>
                  <a:schemeClr val="bg1"/>
                </a:solidFill>
                <a:latin typeface="Arial Narrow" panose="020B0606020202030204" pitchFamily="34" charset="0"/>
              </a:rPr>
              <a:t>Zaterdag XX februari XXXX</a:t>
            </a:r>
          </a:p>
        </p:txBody>
      </p:sp>
      <p:sp>
        <p:nvSpPr>
          <p:cNvPr id="30725" name="Text Box 10">
            <a:extLst>
              <a:ext uri="{FF2B5EF4-FFF2-40B4-BE49-F238E27FC236}">
                <a16:creationId xmlns:a16="http://schemas.microsoft.com/office/drawing/2014/main" id="{D6FA4187-4497-A85A-DB9B-1D18D62FC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130425"/>
            <a:ext cx="338455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2000" b="1">
                <a:latin typeface="Verdana" panose="020B0604030504040204" pitchFamily="34" charset="0"/>
              </a:rPr>
              <a:t>MINILESSEN</a:t>
            </a:r>
            <a:br>
              <a:rPr lang="nl-NL" altLang="nl-NL" sz="2400" b="1">
                <a:solidFill>
                  <a:schemeClr val="bg1"/>
                </a:solidFill>
                <a:latin typeface="Arial Narrow" panose="020B0606020202030204" pitchFamily="34" charset="0"/>
              </a:rPr>
            </a:b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Woensdag XX februari XXXX</a:t>
            </a:r>
          </a:p>
          <a:p>
            <a:pPr>
              <a:lnSpc>
                <a:spcPts val="1800"/>
              </a:lnSpc>
              <a:buFontTx/>
              <a:buNone/>
            </a:pP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 13.30 – 16.00 uur 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61919A28-FCD1-F3E8-CCBD-A0B2E6C33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4665663"/>
            <a:ext cx="2841625" cy="3698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nl-NL" altLang="nl-NL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www.obc-huissen.nl</a:t>
            </a:r>
          </a:p>
        </p:txBody>
      </p:sp>
      <p:grpSp>
        <p:nvGrpSpPr>
          <p:cNvPr id="30727" name="Groep 10">
            <a:extLst>
              <a:ext uri="{FF2B5EF4-FFF2-40B4-BE49-F238E27FC236}">
                <a16:creationId xmlns:a16="http://schemas.microsoft.com/office/drawing/2014/main" id="{A3B5B135-4A14-F2F3-9775-CF2B32DC6856}"/>
              </a:ext>
            </a:extLst>
          </p:cNvPr>
          <p:cNvGrpSpPr>
            <a:grpSpLocks/>
          </p:cNvGrpSpPr>
          <p:nvPr/>
        </p:nvGrpSpPr>
        <p:grpSpPr bwMode="auto">
          <a:xfrm>
            <a:off x="3381375" y="4632325"/>
            <a:ext cx="1187450" cy="363538"/>
            <a:chOff x="3975100" y="4610617"/>
            <a:chExt cx="1187488" cy="364953"/>
          </a:xfrm>
        </p:grpSpPr>
        <p:pic>
          <p:nvPicPr>
            <p:cNvPr id="30729" name="Graphic 2">
              <a:extLst>
                <a:ext uri="{FF2B5EF4-FFF2-40B4-BE49-F238E27FC236}">
                  <a16:creationId xmlns:a16="http://schemas.microsoft.com/office/drawing/2014/main" id="{8723A3B6-8605-859D-1CA0-6118E0F6B1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100" y="4615399"/>
              <a:ext cx="360375" cy="36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0" name="Graphic 3">
              <a:extLst>
                <a:ext uri="{FF2B5EF4-FFF2-40B4-BE49-F238E27FC236}">
                  <a16:creationId xmlns:a16="http://schemas.microsoft.com/office/drawing/2014/main" id="{4E3F9B00-7F3B-B5DF-54D3-734096175C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451" y="4615399"/>
              <a:ext cx="360374" cy="36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1" name="Graphic 5">
              <a:extLst>
                <a:ext uri="{FF2B5EF4-FFF2-40B4-BE49-F238E27FC236}">
                  <a16:creationId xmlns:a16="http://schemas.microsoft.com/office/drawing/2014/main" id="{2D0FE104-62E5-17C2-866E-131C9723C3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214" y="4610617"/>
              <a:ext cx="360374" cy="36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8" name="Afbeelding 10">
            <a:extLst>
              <a:ext uri="{FF2B5EF4-FFF2-40B4-BE49-F238E27FC236}">
                <a16:creationId xmlns:a16="http://schemas.microsoft.com/office/drawing/2014/main" id="{4E723F67-DB4C-7200-7BAF-E98AA333E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3935413"/>
            <a:ext cx="104457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 descr="Afbeelding met persoon, kleding, jeans, glimlach&#10;&#10;Automatisch gegenereerde beschrijving">
            <a:extLst>
              <a:ext uri="{FF2B5EF4-FFF2-40B4-BE49-F238E27FC236}">
                <a16:creationId xmlns:a16="http://schemas.microsoft.com/office/drawing/2014/main" id="{DA1EB7DB-980C-970D-6C6F-165E66EF8E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902" y="372613"/>
            <a:ext cx="4319025" cy="439827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Afbeelding 4" descr="Afbeelding met mes, tekening&#10;&#10;Automatisch gegenereerde beschrijving">
            <a:extLst>
              <a:ext uri="{FF2B5EF4-FFF2-40B4-BE49-F238E27FC236}">
                <a16:creationId xmlns:a16="http://schemas.microsoft.com/office/drawing/2014/main" id="{3C3122D7-C552-7AF5-CA98-7C5405ED6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E21D98B4-8E27-A748-223F-805269EA71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47650"/>
            <a:ext cx="5883275" cy="1143000"/>
          </a:xfrm>
        </p:spPr>
        <p:txBody>
          <a:bodyPr/>
          <a:lstStyle/>
          <a:p>
            <a:pPr eaLnBrk="1" hangingPunct="1"/>
            <a:r>
              <a:rPr lang="en-US" altLang="nl-NL"/>
              <a:t> </a:t>
            </a:r>
          </a:p>
        </p:txBody>
      </p:sp>
      <p:pic>
        <p:nvPicPr>
          <p:cNvPr id="6148" name="Afbeelding 20">
            <a:extLst>
              <a:ext uri="{FF2B5EF4-FFF2-40B4-BE49-F238E27FC236}">
                <a16:creationId xmlns:a16="http://schemas.microsoft.com/office/drawing/2014/main" id="{A065DB85-DBE1-C002-09FD-A93664A55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941763"/>
            <a:ext cx="10287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CE4ED4A5-6883-E99E-25CB-10457D67A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84188"/>
            <a:ext cx="8064500" cy="863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OPVALLEND UITDAGEND </a:t>
            </a:r>
          </a:p>
        </p:txBody>
      </p:sp>
      <p:pic>
        <p:nvPicPr>
          <p:cNvPr id="6" name="Afbeelding 5" descr="Afbeelding met kleding, persoon, jeans, schoeisel&#10;&#10;Automatisch gegenereerde beschrijving">
            <a:extLst>
              <a:ext uri="{FF2B5EF4-FFF2-40B4-BE49-F238E27FC236}">
                <a16:creationId xmlns:a16="http://schemas.microsoft.com/office/drawing/2014/main" id="{3BB79318-152B-50D4-E0F1-F8157F191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587" y="873139"/>
            <a:ext cx="3186675" cy="42481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fbeelding 4" descr="Afbeelding met mes, tekening&#10;&#10;Automatisch gegenereerde beschrijving">
            <a:extLst>
              <a:ext uri="{FF2B5EF4-FFF2-40B4-BE49-F238E27FC236}">
                <a16:creationId xmlns:a16="http://schemas.microsoft.com/office/drawing/2014/main" id="{8ADA03DE-CB79-6F68-DF8E-883CF27B7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38412639-7A24-1009-DA9D-1C803C149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84188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cap="all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?</a:t>
            </a:r>
          </a:p>
        </p:txBody>
      </p:sp>
      <p:pic>
        <p:nvPicPr>
          <p:cNvPr id="8196" name="Afbeelding 20">
            <a:extLst>
              <a:ext uri="{FF2B5EF4-FFF2-40B4-BE49-F238E27FC236}">
                <a16:creationId xmlns:a16="http://schemas.microsoft.com/office/drawing/2014/main" id="{22E90CED-B251-0E1A-85B0-75C80E93E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941763"/>
            <a:ext cx="10287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11">
            <a:extLst>
              <a:ext uri="{FF2B5EF4-FFF2-40B4-BE49-F238E27FC236}">
                <a16:creationId xmlns:a16="http://schemas.microsoft.com/office/drawing/2014/main" id="{82AD176F-BAE3-924F-E98A-0883EADB1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795463"/>
            <a:ext cx="5813425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nl-NL" altLang="nl-NL" sz="1400">
                <a:latin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altLang="nl-NL" sz="1400">
                <a:latin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altLang="nl-NL" sz="1400">
                <a:latin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altLang="nl-NL" sz="1400">
                <a:latin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altLang="nl-NL" sz="1400">
                <a:latin typeface="Verdana" panose="020B0604030504040204" pitchFamily="34" charset="0"/>
              </a:rPr>
              <a:t>?</a:t>
            </a:r>
          </a:p>
        </p:txBody>
      </p:sp>
      <p:pic>
        <p:nvPicPr>
          <p:cNvPr id="2" name="Afbeelding 1" descr="Afbeelding met kleding, persoon, jeans, glimlach&#10;&#10;Automatisch gegenereerde beschrijving">
            <a:extLst>
              <a:ext uri="{FF2B5EF4-FFF2-40B4-BE49-F238E27FC236}">
                <a16:creationId xmlns:a16="http://schemas.microsoft.com/office/drawing/2014/main" id="{A6E6E044-D7C7-7B7B-3074-19098CA17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411510"/>
            <a:ext cx="3232405" cy="463303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Afbeelding 8">
            <a:extLst>
              <a:ext uri="{FF2B5EF4-FFF2-40B4-BE49-F238E27FC236}">
                <a16:creationId xmlns:a16="http://schemas.microsoft.com/office/drawing/2014/main" id="{4153BD28-92D6-A135-B160-35D99E072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6388"/>
            <a:ext cx="9144000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10">
            <a:extLst>
              <a:ext uri="{FF2B5EF4-FFF2-40B4-BE49-F238E27FC236}">
                <a16:creationId xmlns:a16="http://schemas.microsoft.com/office/drawing/2014/main" id="{EFC45CE1-D437-A110-CCDE-EAC31155C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509588"/>
            <a:ext cx="64087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b="1">
                <a:solidFill>
                  <a:srgbClr val="7030A0"/>
                </a:solidFill>
                <a:latin typeface="Arial Narrow" panose="020B0606020202030204" pitchFamily="34" charset="0"/>
              </a:rPr>
              <a:t>?</a:t>
            </a:r>
            <a:endParaRPr lang="en-US" altLang="nl-NL" b="1"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  <p:sp>
        <p:nvSpPr>
          <p:cNvPr id="19459" name="Text Box 11">
            <a:extLst>
              <a:ext uri="{FF2B5EF4-FFF2-40B4-BE49-F238E27FC236}">
                <a16:creationId xmlns:a16="http://schemas.microsoft.com/office/drawing/2014/main" id="{5658CE2A-CFB9-6738-F1B1-8A7540FC8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1230313"/>
            <a:ext cx="5256212" cy="26828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en-US" altLang="nl-NL" sz="2100" baseline="30000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pic>
        <p:nvPicPr>
          <p:cNvPr id="10245" name="Afbeelding 14">
            <a:extLst>
              <a:ext uri="{FF2B5EF4-FFF2-40B4-BE49-F238E27FC236}">
                <a16:creationId xmlns:a16="http://schemas.microsoft.com/office/drawing/2014/main" id="{807CE546-1C5C-D16F-74AD-F1FDC4944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3935413"/>
            <a:ext cx="104457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Afbeelding met persoon, kleding, schoeisel, person&#10;&#10;Automatisch gegenereerde beschrijving">
            <a:extLst>
              <a:ext uri="{FF2B5EF4-FFF2-40B4-BE49-F238E27FC236}">
                <a16:creationId xmlns:a16="http://schemas.microsoft.com/office/drawing/2014/main" id="{19089751-82B9-5E4F-9A37-85CFBDC349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70"/>
            <a:ext cx="221059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Afbeelding 4" descr="Afbeelding met mes, tekening&#10;&#10;Automatisch gegenereerde beschrijving">
            <a:extLst>
              <a:ext uri="{FF2B5EF4-FFF2-40B4-BE49-F238E27FC236}">
                <a16:creationId xmlns:a16="http://schemas.microsoft.com/office/drawing/2014/main" id="{9241A6C3-EE69-2B0A-97D2-6F8F6050B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D3CFD6AB-AFB4-B2A2-8E0D-BA0CCD81BB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47650"/>
            <a:ext cx="5883275" cy="1143000"/>
          </a:xfrm>
        </p:spPr>
        <p:txBody>
          <a:bodyPr/>
          <a:lstStyle/>
          <a:p>
            <a:pPr eaLnBrk="1" hangingPunct="1"/>
            <a:r>
              <a:rPr lang="en-US" altLang="nl-NL"/>
              <a:t> 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E852D32-147F-8E69-0E24-1E8335D35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61963"/>
            <a:ext cx="7770813" cy="5254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2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?</a:t>
            </a:r>
          </a:p>
        </p:txBody>
      </p:sp>
      <p:pic>
        <p:nvPicPr>
          <p:cNvPr id="12293" name="Afbeelding 20">
            <a:extLst>
              <a:ext uri="{FF2B5EF4-FFF2-40B4-BE49-F238E27FC236}">
                <a16:creationId xmlns:a16="http://schemas.microsoft.com/office/drawing/2014/main" id="{8743D45B-D679-27A8-B6DD-2AE589086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941763"/>
            <a:ext cx="10287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11">
            <a:extLst>
              <a:ext uri="{FF2B5EF4-FFF2-40B4-BE49-F238E27FC236}">
                <a16:creationId xmlns:a16="http://schemas.microsoft.com/office/drawing/2014/main" id="{A5520A61-DFB6-DF94-FC1A-4BD97D4CA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795463"/>
            <a:ext cx="581342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nl-NL" altLang="nl-NL" sz="1400">
                <a:latin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altLang="nl-NL" sz="1400">
                <a:latin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altLang="nl-NL" sz="1400">
                <a:latin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altLang="nl-NL" sz="1400">
                <a:latin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altLang="nl-NL" sz="1400">
                <a:latin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altLang="nl-NL" sz="1400">
                <a:latin typeface="Verdana" panose="020B0604030504040204" pitchFamily="34" charset="0"/>
              </a:rPr>
              <a:t>?</a:t>
            </a:r>
          </a:p>
        </p:txBody>
      </p:sp>
      <p:pic>
        <p:nvPicPr>
          <p:cNvPr id="2" name="Afbeelding 1" descr="Afbeelding met persoon, kleding, schoeisel, Dans&#10;&#10;Automatisch gegenereerde beschrijving">
            <a:extLst>
              <a:ext uri="{FF2B5EF4-FFF2-40B4-BE49-F238E27FC236}">
                <a16:creationId xmlns:a16="http://schemas.microsoft.com/office/drawing/2014/main" id="{A1532A8D-2F90-4414-27C8-7E2B347C5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260" y="8552"/>
            <a:ext cx="3551822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Afbeelding 4" descr="Afbeelding met mes, tekening&#10;&#10;Automatisch gegenereerde beschrijving">
            <a:extLst>
              <a:ext uri="{FF2B5EF4-FFF2-40B4-BE49-F238E27FC236}">
                <a16:creationId xmlns:a16="http://schemas.microsoft.com/office/drawing/2014/main" id="{273D35A5-A29E-7877-9E4B-9335B9B9B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16B64B3B-69C0-0F25-683F-758BD6710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61963"/>
            <a:ext cx="7770813" cy="5254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4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OP ZOEK NAAR UITDAGING?</a:t>
            </a:r>
          </a:p>
        </p:txBody>
      </p:sp>
      <p:sp>
        <p:nvSpPr>
          <p:cNvPr id="14341" name="Text Box 11">
            <a:extLst>
              <a:ext uri="{FF2B5EF4-FFF2-40B4-BE49-F238E27FC236}">
                <a16:creationId xmlns:a16="http://schemas.microsoft.com/office/drawing/2014/main" id="{1B4BB4F0-DE00-F0E1-3BA1-061DB2BFB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71750"/>
            <a:ext cx="2217738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Sport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Techniek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Kunst &amp; Cultuur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342" name="Text Box 10">
            <a:extLst>
              <a:ext uri="{FF2B5EF4-FFF2-40B4-BE49-F238E27FC236}">
                <a16:creationId xmlns:a16="http://schemas.microsoft.com/office/drawing/2014/main" id="{85BE7305-648F-2D74-3D60-3042C500E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139950"/>
            <a:ext cx="30956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>
                <a:solidFill>
                  <a:srgbClr val="7030A0"/>
                </a:solidFill>
                <a:latin typeface="Arial Narrow" panose="020B0606020202030204" pitchFamily="34" charset="0"/>
              </a:rPr>
              <a:t>Onderdelen</a:t>
            </a:r>
            <a:endParaRPr lang="en-US" altLang="nl-NL" sz="1800" b="1"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4343" name="Groep 28">
            <a:extLst>
              <a:ext uri="{FF2B5EF4-FFF2-40B4-BE49-F238E27FC236}">
                <a16:creationId xmlns:a16="http://schemas.microsoft.com/office/drawing/2014/main" id="{4B7A220A-FAAF-EAB3-E50E-B0F0D7332C33}"/>
              </a:ext>
            </a:extLst>
          </p:cNvPr>
          <p:cNvGrpSpPr>
            <a:grpSpLocks/>
          </p:cNvGrpSpPr>
          <p:nvPr/>
        </p:nvGrpSpPr>
        <p:grpSpPr bwMode="auto">
          <a:xfrm>
            <a:off x="2727325" y="987425"/>
            <a:ext cx="2781300" cy="2700338"/>
            <a:chOff x="4691063" y="1479550"/>
            <a:chExt cx="3208337" cy="3122613"/>
          </a:xfrm>
        </p:grpSpPr>
        <p:sp>
          <p:nvSpPr>
            <p:cNvPr id="14349" name="Ovaal 2">
              <a:extLst>
                <a:ext uri="{FF2B5EF4-FFF2-40B4-BE49-F238E27FC236}">
                  <a16:creationId xmlns:a16="http://schemas.microsoft.com/office/drawing/2014/main" id="{7F32DAC0-98E2-ECF2-8CA0-E09A31A18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5972" y="1705555"/>
              <a:ext cx="2814351" cy="2813311"/>
            </a:xfrm>
            <a:prstGeom prst="ellipse">
              <a:avLst/>
            </a:prstGeom>
            <a:blipFill dpi="0" rotWithShape="1">
              <a:blip r:embed="rId4"/>
              <a:srcRect/>
              <a:tile tx="-514350" ty="-400050" sx="30000" sy="30000" flip="none" algn="tl"/>
            </a:blipFill>
            <a:ln w="9525">
              <a:solidFill>
                <a:srgbClr val="92D05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/>
            </a:p>
          </p:txBody>
        </p:sp>
        <p:sp>
          <p:nvSpPr>
            <p:cNvPr id="14350" name="Ovaal 13">
              <a:extLst>
                <a:ext uri="{FF2B5EF4-FFF2-40B4-BE49-F238E27FC236}">
                  <a16:creationId xmlns:a16="http://schemas.microsoft.com/office/drawing/2014/main" id="{1A1B37A2-6296-CA58-9215-7C7468C768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8713" y="1639888"/>
              <a:ext cx="2960687" cy="2962275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/>
            </a:p>
          </p:txBody>
        </p:sp>
        <p:sp>
          <p:nvSpPr>
            <p:cNvPr id="14351" name="Ovaal 14">
              <a:extLst>
                <a:ext uri="{FF2B5EF4-FFF2-40B4-BE49-F238E27FC236}">
                  <a16:creationId xmlns:a16="http://schemas.microsoft.com/office/drawing/2014/main" id="{B93289B9-1233-B618-967D-2E8FEFD3D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1063" y="1479550"/>
              <a:ext cx="3124200" cy="3122613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/>
            </a:p>
          </p:txBody>
        </p:sp>
      </p:grpSp>
      <p:grpSp>
        <p:nvGrpSpPr>
          <p:cNvPr id="14344" name="Groep 37">
            <a:extLst>
              <a:ext uri="{FF2B5EF4-FFF2-40B4-BE49-F238E27FC236}">
                <a16:creationId xmlns:a16="http://schemas.microsoft.com/office/drawing/2014/main" id="{57767F02-27B0-3E2E-C426-EAC5C0090E6A}"/>
              </a:ext>
            </a:extLst>
          </p:cNvPr>
          <p:cNvGrpSpPr>
            <a:grpSpLocks/>
          </p:cNvGrpSpPr>
          <p:nvPr/>
        </p:nvGrpSpPr>
        <p:grpSpPr bwMode="auto">
          <a:xfrm>
            <a:off x="4400550" y="2574925"/>
            <a:ext cx="2638425" cy="2568575"/>
            <a:chOff x="4691063" y="1479550"/>
            <a:chExt cx="3208337" cy="3122613"/>
          </a:xfrm>
        </p:grpSpPr>
        <p:sp>
          <p:nvSpPr>
            <p:cNvPr id="14346" name="Ovaal 2">
              <a:extLst>
                <a:ext uri="{FF2B5EF4-FFF2-40B4-BE49-F238E27FC236}">
                  <a16:creationId xmlns:a16="http://schemas.microsoft.com/office/drawing/2014/main" id="{F312D14A-1DF6-C7AC-7EE5-C9D05DA4D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5972" y="1705555"/>
              <a:ext cx="2814351" cy="2813312"/>
            </a:xfrm>
            <a:prstGeom prst="ellipse">
              <a:avLst/>
            </a:prstGeom>
            <a:blipFill dpi="0" rotWithShape="1">
              <a:blip r:embed="rId5"/>
              <a:srcRect/>
              <a:tile tx="-234950" ty="-38100" sx="25000" sy="25000" flip="none" algn="tl"/>
            </a:blipFill>
            <a:ln w="9525">
              <a:solidFill>
                <a:srgbClr val="92D05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/>
            </a:p>
          </p:txBody>
        </p:sp>
        <p:sp>
          <p:nvSpPr>
            <p:cNvPr id="14347" name="Ovaal 13">
              <a:extLst>
                <a:ext uri="{FF2B5EF4-FFF2-40B4-BE49-F238E27FC236}">
                  <a16:creationId xmlns:a16="http://schemas.microsoft.com/office/drawing/2014/main" id="{6DC6D016-B4F9-DFE0-E323-D5C73AAAC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8713" y="1639888"/>
              <a:ext cx="2960687" cy="2962275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/>
            </a:p>
          </p:txBody>
        </p:sp>
        <p:sp>
          <p:nvSpPr>
            <p:cNvPr id="14348" name="Ovaal 14">
              <a:extLst>
                <a:ext uri="{FF2B5EF4-FFF2-40B4-BE49-F238E27FC236}">
                  <a16:creationId xmlns:a16="http://schemas.microsoft.com/office/drawing/2014/main" id="{1B38E9B1-CD89-117D-B3C4-5F447031D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1063" y="1479550"/>
              <a:ext cx="3124200" cy="3122613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/>
            </a:p>
          </p:txBody>
        </p:sp>
      </p:grpSp>
      <p:pic>
        <p:nvPicPr>
          <p:cNvPr id="3" name="Afbeelding 2" descr="Afbeelding met kleding, persoon, jeans, glimlach&#10;&#10;Automatisch gegenereerde beschrijving">
            <a:extLst>
              <a:ext uri="{FF2B5EF4-FFF2-40B4-BE49-F238E27FC236}">
                <a16:creationId xmlns:a16="http://schemas.microsoft.com/office/drawing/2014/main" id="{B5EBDF12-3841-5B7A-8B4D-16C5BDA80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7639" y="717194"/>
            <a:ext cx="3232405" cy="463303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038786C-0B42-572C-2356-0D45347A5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59" y="-308570"/>
            <a:ext cx="9160759" cy="6068601"/>
          </a:xfrm>
          <a:prstGeom prst="rect">
            <a:avLst/>
          </a:prstGeom>
        </p:spPr>
      </p:pic>
      <p:pic>
        <p:nvPicPr>
          <p:cNvPr id="16387" name="Afbeelding 3">
            <a:extLst>
              <a:ext uri="{FF2B5EF4-FFF2-40B4-BE49-F238E27FC236}">
                <a16:creationId xmlns:a16="http://schemas.microsoft.com/office/drawing/2014/main" id="{CB271593-2696-0E04-64C1-C62093E7D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5413"/>
            <a:ext cx="1049337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11F2D74-419E-B8ED-2AAE-E7FBE84A6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-92546"/>
            <a:ext cx="9252520" cy="6050979"/>
          </a:xfrm>
          <a:prstGeom prst="rect">
            <a:avLst/>
          </a:prstGeom>
        </p:spPr>
      </p:pic>
      <p:pic>
        <p:nvPicPr>
          <p:cNvPr id="18435" name="Afbeelding 3">
            <a:extLst>
              <a:ext uri="{FF2B5EF4-FFF2-40B4-BE49-F238E27FC236}">
                <a16:creationId xmlns:a16="http://schemas.microsoft.com/office/drawing/2014/main" id="{A25F73F5-0D75-C3EB-3E79-9AB9E0F90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5413"/>
            <a:ext cx="1049337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6F02EB66-4D0F-B213-3AFB-5D002F4C0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84188"/>
            <a:ext cx="8040688" cy="75723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MENTORAAT</a:t>
            </a:r>
          </a:p>
        </p:txBody>
      </p:sp>
      <p:pic>
        <p:nvPicPr>
          <p:cNvPr id="20483" name="Afbeelding 20">
            <a:extLst>
              <a:ext uri="{FF2B5EF4-FFF2-40B4-BE49-F238E27FC236}">
                <a16:creationId xmlns:a16="http://schemas.microsoft.com/office/drawing/2014/main" id="{146F3BFB-2D45-85B8-15A3-6B48EE653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941763"/>
            <a:ext cx="10287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Afbeelding 2">
            <a:extLst>
              <a:ext uri="{FF2B5EF4-FFF2-40B4-BE49-F238E27FC236}">
                <a16:creationId xmlns:a16="http://schemas.microsoft.com/office/drawing/2014/main" id="{ED072365-9385-2D67-9225-269270A39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Afbeelding 3">
            <a:extLst>
              <a:ext uri="{FF2B5EF4-FFF2-40B4-BE49-F238E27FC236}">
                <a16:creationId xmlns:a16="http://schemas.microsoft.com/office/drawing/2014/main" id="{27EE3CC9-F8BD-8979-D636-7A6B69268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5413"/>
            <a:ext cx="1049337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ge presentatie">
  <a:themeElements>
    <a:clrScheme name="Lege 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ge presentatie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32" charset="-128"/>
          </a:defRPr>
        </a:defPPr>
      </a:lstStyle>
    </a:ln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>
  <LongProp xmlns="" name="SharedWithUsers"><![CDATA[13;#Helen de Bruijn;#19;#Tess Nillesen;#63;#Dominique Caniëls;#105;#Danny Siteur;#83;#Nienke de Bie;#82;#secretariaathuissen;#185;#Joeri Vonk;#28;#Michel Walburg;#92;#Theo Melchers;#212;#Elsmariken Jansen;#29;#Jolanda Klaassen;#32;#Myriam Mom;#94;#Thomas van Embden]]></LongProp>
</LongProperti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d4fb1f2-a64e-450c-bdba-4dd2bc7e41e7">
      <Terms xmlns="http://schemas.microsoft.com/office/infopath/2007/PartnerControls"/>
    </lcf76f155ced4ddcb4097134ff3c332f>
    <TaxCatchAll xmlns="161d22b1-d1d4-48f6-b7a9-3d1896c6b2f2" xsi:nil="true"/>
    <SharedWithUsers xmlns="161d22b1-d1d4-48f6-b7a9-3d1896c6b2f2">
      <UserInfo>
        <DisplayName>Helen de Bruijn</DisplayName>
        <AccountId>13</AccountId>
        <AccountType/>
      </UserInfo>
      <UserInfo>
        <DisplayName>Tess Nillesen</DisplayName>
        <AccountId>19</AccountId>
        <AccountType/>
      </UserInfo>
      <UserInfo>
        <DisplayName>Dominique Caniëls</DisplayName>
        <AccountId>63</AccountId>
        <AccountType/>
      </UserInfo>
      <UserInfo>
        <DisplayName>Danny Siteur</DisplayName>
        <AccountId>105</AccountId>
        <AccountType/>
      </UserInfo>
      <UserInfo>
        <DisplayName>Nienke de Bie</DisplayName>
        <AccountId>83</AccountId>
        <AccountType/>
      </UserInfo>
      <UserInfo>
        <DisplayName>secretariaathuissen</DisplayName>
        <AccountId>82</AccountId>
        <AccountType/>
      </UserInfo>
      <UserInfo>
        <DisplayName>Joeri Vonk</DisplayName>
        <AccountId>185</AccountId>
        <AccountType/>
      </UserInfo>
      <UserInfo>
        <DisplayName>Michel Walburg</DisplayName>
        <AccountId>28</AccountId>
        <AccountType/>
      </UserInfo>
      <UserInfo>
        <DisplayName>Theo Melchers</DisplayName>
        <AccountId>92</AccountId>
        <AccountType/>
      </UserInfo>
      <UserInfo>
        <DisplayName>Elsmariken Jansen</DisplayName>
        <AccountId>212</AccountId>
        <AccountType/>
      </UserInfo>
      <UserInfo>
        <DisplayName>Jolanda Klaassen</DisplayName>
        <AccountId>29</AccountId>
        <AccountType/>
      </UserInfo>
      <UserInfo>
        <DisplayName>Myriam Mom</DisplayName>
        <AccountId>32</AccountId>
        <AccountType/>
      </UserInfo>
      <UserInfo>
        <DisplayName>Thomas </DisplayName>
        <AccountId>94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04B6EB58286A41A474A6EF18899466" ma:contentTypeVersion="18" ma:contentTypeDescription="Een nieuw document maken." ma:contentTypeScope="" ma:versionID="dd7512cd358a3918514d2680b9bab3ad">
  <xsd:schema xmlns:xsd="http://www.w3.org/2001/XMLSchema" xmlns:xs="http://www.w3.org/2001/XMLSchema" xmlns:p="http://schemas.microsoft.com/office/2006/metadata/properties" xmlns:ns2="0d4fb1f2-a64e-450c-bdba-4dd2bc7e41e7" xmlns:ns3="161d22b1-d1d4-48f6-b7a9-3d1896c6b2f2" targetNamespace="http://schemas.microsoft.com/office/2006/metadata/properties" ma:root="true" ma:fieldsID="5921733cc5d5a8bf930ef8e358979d95" ns2:_="" ns3:_="">
    <xsd:import namespace="0d4fb1f2-a64e-450c-bdba-4dd2bc7e41e7"/>
    <xsd:import namespace="161d22b1-d1d4-48f6-b7a9-3d1896c6b2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4fb1f2-a64e-450c-bdba-4dd2bc7e41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a4ea5f20-8938-4951-bce7-6bc355fd25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1d22b1-d1d4-48f6-b7a9-3d1896c6b2f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e6da3dc-016a-43b1-b180-55f10d576872}" ma:internalName="TaxCatchAll" ma:showField="CatchAllData" ma:web="161d22b1-d1d4-48f6-b7a9-3d1896c6b2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AC0817-D530-4ACA-B862-1218A256BFAD}">
  <ds:schemaRefs>
    <ds:schemaRef ds:uri="http://schemas.microsoft.com/office/2006/metadata/longProperties"/>
    <ds:schemaRef ds:uri=""/>
  </ds:schemaRefs>
</ds:datastoreItem>
</file>

<file path=customXml/itemProps2.xml><?xml version="1.0" encoding="utf-8"?>
<ds:datastoreItem xmlns:ds="http://schemas.openxmlformats.org/officeDocument/2006/customXml" ds:itemID="{FDC75B7F-8038-4060-8590-7AEDAFE5A091}">
  <ds:schemaRefs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  <ds:schemaRef ds:uri="0d4fb1f2-a64e-450c-bdba-4dd2bc7e41e7"/>
    <ds:schemaRef ds:uri="http://schemas.openxmlformats.org/package/2006/metadata/core-properties"/>
    <ds:schemaRef ds:uri="http://purl.org/dc/elements/1.1/"/>
    <ds:schemaRef ds:uri="161d22b1-d1d4-48f6-b7a9-3d1896c6b2f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78E436E-85DF-438D-B065-F10EC7C7BB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4fb1f2-a64e-450c-bdba-4dd2bc7e41e7"/>
    <ds:schemaRef ds:uri="161d22b1-d1d4-48f6-b7a9-3d1896c6b2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3BDE5FDB-6C64-42CA-B0CD-09A42A0830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</Words>
  <Application>Microsoft Office PowerPoint</Application>
  <PresentationFormat>Diavoorstelling (16:9)</PresentationFormat>
  <Paragraphs>56</Paragraphs>
  <Slides>14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Verdana</vt:lpstr>
      <vt:lpstr>Arial Narrow</vt:lpstr>
      <vt:lpstr>Arial</vt:lpstr>
      <vt:lpstr>Helvetica Neue</vt:lpstr>
      <vt:lpstr>Lege presentatie</vt:lpstr>
      <vt:lpstr>PowerPoint-presentatie</vt:lpstr>
      <vt:lpstr> </vt:lpstr>
      <vt:lpstr>PowerPoint-presentatie</vt:lpstr>
      <vt:lpstr>PowerPoint-presentatie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Einder Comminucatie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Einder Communicatie</dc:creator>
  <cp:lastModifiedBy>Debbie Nuijen - Ederveen</cp:lastModifiedBy>
  <cp:revision>175</cp:revision>
  <cp:lastPrinted>2013-03-25T10:50:44Z</cp:lastPrinted>
  <dcterms:created xsi:type="dcterms:W3CDTF">2013-02-25T11:14:56Z</dcterms:created>
  <dcterms:modified xsi:type="dcterms:W3CDTF">2024-09-10T07:39:31Z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0x010100F004B6EB58286A41A474A6EF18899466</vt:lpwstr>
  </property>
  <property fmtid="{D5CDD505-2E9C-101B-9397-08002B2CF9AE}" pid="3" name="display_urn:schemas-microsoft-com:office:office#SharedWithUsers">
    <vt:lpwstr>Helen de Bruijn;Tess Nillesen;Dominique Caniëls;Danny Siteur;Nienke de Bie;secretariaathuissen;Joeri Vonk;Michel Walburg;Theo Melchers;Elsmariken Jansen;Jolanda Klaassen;Myriam Mom;Thomas van Embden</vt:lpwstr>
  </property>
  <property fmtid="{D5CDD505-2E9C-101B-9397-08002B2CF9AE}" pid="4" name="SharedWithUsers">
    <vt:lpwstr>13;#Helen de Bruijn;#19;#Tess Nillesen;#63;#Dominique Caniëls;#105;#Danny Siteur;#83;#Nienke de Bie;#82;#secretariaathuissen;#185;#Joeri Vonk;#28;#Michel Walburg;#92;#Theo Melchers;#212;#Elsmariken Jansen;#29;#Jolanda Klaassen;#32;#Myriam Mom;#94;#Thomas </vt:lpwstr>
  </property>
  <property fmtid="{D5CDD505-2E9C-101B-9397-08002B2CF9AE}" pid="5" name="lcf76f155ced4ddcb4097134ff3c332f">
    <vt:lpwstr/>
  </property>
  <property fmtid="{D5CDD505-2E9C-101B-9397-08002B2CF9AE}" pid="6" name="TaxCatchAll">
    <vt:lpwstr/>
  </property>
  <property fmtid="{D5CDD505-2E9C-101B-9397-08002B2CF9AE}" pid="7" name="MediaServiceImageTags">
    <vt:lpwstr/>
  </property>
</Properties>
</file>