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256" r:id="rId6"/>
    <p:sldId id="257" r:id="rId7"/>
    <p:sldId id="279" r:id="rId8"/>
    <p:sldId id="258" r:id="rId9"/>
    <p:sldId id="259" r:id="rId10"/>
    <p:sldId id="271" r:id="rId11"/>
    <p:sldId id="276" r:id="rId12"/>
    <p:sldId id="278" r:id="rId13"/>
    <p:sldId id="267" r:id="rId14"/>
    <p:sldId id="277" r:id="rId15"/>
    <p:sldId id="261" r:id="rId16"/>
    <p:sldId id="262" r:id="rId17"/>
    <p:sldId id="263" r:id="rId18"/>
    <p:sldId id="281" r:id="rId19"/>
    <p:sldId id="282" r:id="rId20"/>
  </p:sldIdLst>
  <p:sldSz cx="9144000" cy="5143500" type="screen16x9"/>
  <p:notesSz cx="6797675" cy="9926638"/>
  <p:embeddedFontLst>
    <p:embeddedFont>
      <p:font typeface="Arial Narrow" panose="020B0606020202030204" pitchFamily="34" charset="0"/>
      <p:regular r:id="rId23"/>
      <p:bold r:id="rId24"/>
      <p:italic r:id="rId25"/>
      <p:boldItalic r:id="rId26"/>
    </p:embeddedFont>
    <p:embeddedFont>
      <p:font typeface="Lucida Handwriting" panose="03010101010101010101" pitchFamily="66" charset="0"/>
      <p:regular r:id="rId27"/>
      <p: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534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6A9A17-8AD5-4E87-B72F-2CB6C6FB6F9E}" v="7" dt="2024-09-26T07:31:27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20" autoAdjust="0"/>
    <p:restoredTop sz="90748"/>
  </p:normalViewPr>
  <p:slideViewPr>
    <p:cSldViewPr>
      <p:cViewPr varScale="1">
        <p:scale>
          <a:sx n="85" d="100"/>
          <a:sy n="85" d="100"/>
        </p:scale>
        <p:origin x="150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9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bbie Nuijen - Ederveen" userId="dac5337d-9388-45e9-aa69-8efc688ab86a" providerId="ADAL" clId="{CB6A9A17-8AD5-4E87-B72F-2CB6C6FB6F9E}"/>
    <pc:docChg chg="undo custSel delSld modSld">
      <pc:chgData name="Debbie Nuijen - Ederveen" userId="dac5337d-9388-45e9-aa69-8efc688ab86a" providerId="ADAL" clId="{CB6A9A17-8AD5-4E87-B72F-2CB6C6FB6F9E}" dt="2024-09-26T07:31:37.302" v="46" actId="171"/>
      <pc:docMkLst>
        <pc:docMk/>
      </pc:docMkLst>
      <pc:sldChg chg="addSp delSp modSp mod">
        <pc:chgData name="Debbie Nuijen - Ederveen" userId="dac5337d-9388-45e9-aa69-8efc688ab86a" providerId="ADAL" clId="{CB6A9A17-8AD5-4E87-B72F-2CB6C6FB6F9E}" dt="2024-09-26T07:31:37.302" v="46" actId="171"/>
        <pc:sldMkLst>
          <pc:docMk/>
          <pc:sldMk cId="0" sldId="256"/>
        </pc:sldMkLst>
        <pc:picChg chg="del">
          <ac:chgData name="Debbie Nuijen - Ederveen" userId="dac5337d-9388-45e9-aa69-8efc688ab86a" providerId="ADAL" clId="{CB6A9A17-8AD5-4E87-B72F-2CB6C6FB6F9E}" dt="2024-09-26T07:21:34.106" v="19" actId="478"/>
          <ac:picMkLst>
            <pc:docMk/>
            <pc:sldMk cId="0" sldId="256"/>
            <ac:picMk id="3" creationId="{3FE081D7-829A-5319-265C-E570E516A548}"/>
          </ac:picMkLst>
        </pc:picChg>
        <pc:picChg chg="add del mod">
          <ac:chgData name="Debbie Nuijen - Ederveen" userId="dac5337d-9388-45e9-aa69-8efc688ab86a" providerId="ADAL" clId="{CB6A9A17-8AD5-4E87-B72F-2CB6C6FB6F9E}" dt="2024-09-26T07:31:22.360" v="39" actId="478"/>
          <ac:picMkLst>
            <pc:docMk/>
            <pc:sldMk cId="0" sldId="256"/>
            <ac:picMk id="3" creationId="{58517D82-A473-6751-6900-725795243322}"/>
          </ac:picMkLst>
        </pc:picChg>
        <pc:picChg chg="add del mod ord">
          <ac:chgData name="Debbie Nuijen - Ederveen" userId="dac5337d-9388-45e9-aa69-8efc688ab86a" providerId="ADAL" clId="{CB6A9A17-8AD5-4E87-B72F-2CB6C6FB6F9E}" dt="2024-09-26T07:29:42.201" v="35" actId="478"/>
          <ac:picMkLst>
            <pc:docMk/>
            <pc:sldMk cId="0" sldId="256"/>
            <ac:picMk id="4" creationId="{FE621089-B463-1621-1677-A6524228917F}"/>
          </ac:picMkLst>
        </pc:picChg>
        <pc:picChg chg="add mod ord">
          <ac:chgData name="Debbie Nuijen - Ederveen" userId="dac5337d-9388-45e9-aa69-8efc688ab86a" providerId="ADAL" clId="{CB6A9A17-8AD5-4E87-B72F-2CB6C6FB6F9E}" dt="2024-09-26T07:31:37.302" v="46" actId="171"/>
          <ac:picMkLst>
            <pc:docMk/>
            <pc:sldMk cId="0" sldId="256"/>
            <ac:picMk id="6" creationId="{82FB41D8-C697-60DC-31E0-9ED07BB67D77}"/>
          </ac:picMkLst>
        </pc:picChg>
      </pc:sldChg>
      <pc:sldChg chg="modSp mod">
        <pc:chgData name="Debbie Nuijen - Ederveen" userId="dac5337d-9388-45e9-aa69-8efc688ab86a" providerId="ADAL" clId="{CB6A9A17-8AD5-4E87-B72F-2CB6C6FB6F9E}" dt="2024-09-26T07:24:46.524" v="34" actId="14100"/>
        <pc:sldMkLst>
          <pc:docMk/>
          <pc:sldMk cId="0" sldId="261"/>
        </pc:sldMkLst>
        <pc:picChg chg="mod">
          <ac:chgData name="Debbie Nuijen - Ederveen" userId="dac5337d-9388-45e9-aa69-8efc688ab86a" providerId="ADAL" clId="{CB6A9A17-8AD5-4E87-B72F-2CB6C6FB6F9E}" dt="2024-09-26T07:24:46.524" v="34" actId="14100"/>
          <ac:picMkLst>
            <pc:docMk/>
            <pc:sldMk cId="0" sldId="261"/>
            <ac:picMk id="5" creationId="{64A6DFF8-DDF2-A33B-0AF9-873C63E04AD5}"/>
          </ac:picMkLst>
        </pc:picChg>
        <pc:picChg chg="mod">
          <ac:chgData name="Debbie Nuijen - Ederveen" userId="dac5337d-9388-45e9-aa69-8efc688ab86a" providerId="ADAL" clId="{CB6A9A17-8AD5-4E87-B72F-2CB6C6FB6F9E}" dt="2024-09-26T07:24:44.671" v="33" actId="14100"/>
          <ac:picMkLst>
            <pc:docMk/>
            <pc:sldMk cId="0" sldId="261"/>
            <ac:picMk id="9" creationId="{C76BB9CE-02B6-B671-24CB-D4FB4F22B4ED}"/>
          </ac:picMkLst>
        </pc:picChg>
      </pc:sldChg>
      <pc:sldChg chg="addSp delSp modSp mod">
        <pc:chgData name="Debbie Nuijen - Ederveen" userId="dac5337d-9388-45e9-aa69-8efc688ab86a" providerId="ADAL" clId="{CB6A9A17-8AD5-4E87-B72F-2CB6C6FB6F9E}" dt="2024-09-26T07:10:54.255" v="17" actId="478"/>
        <pc:sldMkLst>
          <pc:docMk/>
          <pc:sldMk cId="0" sldId="271"/>
        </pc:sldMkLst>
        <pc:grpChg chg="del">
          <ac:chgData name="Debbie Nuijen - Ederveen" userId="dac5337d-9388-45e9-aa69-8efc688ab86a" providerId="ADAL" clId="{CB6A9A17-8AD5-4E87-B72F-2CB6C6FB6F9E}" dt="2024-09-26T07:10:54.255" v="17" actId="478"/>
          <ac:grpSpMkLst>
            <pc:docMk/>
            <pc:sldMk cId="0" sldId="271"/>
            <ac:grpSpMk id="14343" creationId="{F9F69CBF-B515-03E4-75BA-45A4C47D6691}"/>
          </ac:grpSpMkLst>
        </pc:grpChg>
        <pc:picChg chg="add mod ord modCrop">
          <ac:chgData name="Debbie Nuijen - Ederveen" userId="dac5337d-9388-45e9-aa69-8efc688ab86a" providerId="ADAL" clId="{CB6A9A17-8AD5-4E87-B72F-2CB6C6FB6F9E}" dt="2024-09-26T07:10:52.402" v="16" actId="171"/>
          <ac:picMkLst>
            <pc:docMk/>
            <pc:sldMk cId="0" sldId="271"/>
            <ac:picMk id="3" creationId="{A86B9EA7-8D8A-63A9-547E-C59F58E430A7}"/>
          </ac:picMkLst>
        </pc:picChg>
      </pc:sldChg>
      <pc:sldChg chg="del">
        <pc:chgData name="Debbie Nuijen - Ederveen" userId="dac5337d-9388-45e9-aa69-8efc688ab86a" providerId="ADAL" clId="{CB6A9A17-8AD5-4E87-B72F-2CB6C6FB6F9E}" dt="2024-09-26T07:12:50.784" v="18" actId="2696"/>
        <pc:sldMkLst>
          <pc:docMk/>
          <pc:sldMk cId="0" sldId="280"/>
        </pc:sldMkLst>
      </pc:sldChg>
      <pc:sldChg chg="modSp mod">
        <pc:chgData name="Debbie Nuijen - Ederveen" userId="dac5337d-9388-45e9-aa69-8efc688ab86a" providerId="ADAL" clId="{CB6A9A17-8AD5-4E87-B72F-2CB6C6FB6F9E}" dt="2024-09-26T07:24:34.743" v="32" actId="14100"/>
        <pc:sldMkLst>
          <pc:docMk/>
          <pc:sldMk cId="1757721534" sldId="282"/>
        </pc:sldMkLst>
        <pc:picChg chg="mod">
          <ac:chgData name="Debbie Nuijen - Ederveen" userId="dac5337d-9388-45e9-aa69-8efc688ab86a" providerId="ADAL" clId="{CB6A9A17-8AD5-4E87-B72F-2CB6C6FB6F9E}" dt="2024-09-26T07:24:34.743" v="32" actId="14100"/>
          <ac:picMkLst>
            <pc:docMk/>
            <pc:sldMk cId="1757721534" sldId="282"/>
            <ac:picMk id="4" creationId="{05EEAE48-DA0B-87FA-8A67-135E540F7479}"/>
          </ac:picMkLst>
        </pc:picChg>
      </pc:sldChg>
    </pc:docChg>
  </pc:docChgLst>
  <pc:docChgLst>
    <pc:chgData name="Debbie Nuijen - Ederveen" userId="dac5337d-9388-45e9-aa69-8efc688ab86a" providerId="ADAL" clId="{E483DEBF-C7DD-40E2-97DA-79391365DDBF}"/>
    <pc:docChg chg="undo custSel addSld delSld modSld">
      <pc:chgData name="Debbie Nuijen - Ederveen" userId="dac5337d-9388-45e9-aa69-8efc688ab86a" providerId="ADAL" clId="{E483DEBF-C7DD-40E2-97DA-79391365DDBF}" dt="2024-09-10T09:41:58.696" v="232" actId="1076"/>
      <pc:docMkLst>
        <pc:docMk/>
      </pc:docMkLst>
      <pc:sldChg chg="addSp delSp modSp mod">
        <pc:chgData name="Debbie Nuijen - Ederveen" userId="dac5337d-9388-45e9-aa69-8efc688ab86a" providerId="ADAL" clId="{E483DEBF-C7DD-40E2-97DA-79391365DDBF}" dt="2024-09-10T09:25:19.756" v="6" actId="171"/>
        <pc:sldMkLst>
          <pc:docMk/>
          <pc:sldMk cId="0" sldId="256"/>
        </pc:sldMkLst>
        <pc:spChg chg="mod">
          <ac:chgData name="Debbie Nuijen - Ederveen" userId="dac5337d-9388-45e9-aa69-8efc688ab86a" providerId="ADAL" clId="{E483DEBF-C7DD-40E2-97DA-79391365DDBF}" dt="2024-09-10T09:24:08.967" v="0"/>
          <ac:spMkLst>
            <pc:docMk/>
            <pc:sldMk cId="0" sldId="256"/>
            <ac:spMk id="4102" creationId="{0C557794-37AB-FFDF-4860-3009A126981C}"/>
          </ac:spMkLst>
        </pc:spChg>
        <pc:picChg chg="add mod ord">
          <ac:chgData name="Debbie Nuijen - Ederveen" userId="dac5337d-9388-45e9-aa69-8efc688ab86a" providerId="ADAL" clId="{E483DEBF-C7DD-40E2-97DA-79391365DDBF}" dt="2024-09-10T09:25:19.756" v="6" actId="171"/>
          <ac:picMkLst>
            <pc:docMk/>
            <pc:sldMk cId="0" sldId="256"/>
            <ac:picMk id="3" creationId="{3FE081D7-829A-5319-265C-E570E516A548}"/>
          </ac:picMkLst>
        </pc:picChg>
        <pc:picChg chg="del">
          <ac:chgData name="Debbie Nuijen - Ederveen" userId="dac5337d-9388-45e9-aa69-8efc688ab86a" providerId="ADAL" clId="{E483DEBF-C7DD-40E2-97DA-79391365DDBF}" dt="2024-09-10T09:24:15.585" v="1" actId="478"/>
          <ac:picMkLst>
            <pc:docMk/>
            <pc:sldMk cId="0" sldId="256"/>
            <ac:picMk id="4101" creationId="{41641D08-412D-07B6-42F9-40E29F888650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28:11.586" v="37" actId="1076"/>
        <pc:sldMkLst>
          <pc:docMk/>
          <pc:sldMk cId="0" sldId="258"/>
        </pc:sldMkLst>
        <pc:picChg chg="add mod">
          <ac:chgData name="Debbie Nuijen - Ederveen" userId="dac5337d-9388-45e9-aa69-8efc688ab86a" providerId="ADAL" clId="{E483DEBF-C7DD-40E2-97DA-79391365DDBF}" dt="2024-09-10T09:28:11.586" v="37" actId="1076"/>
          <ac:picMkLst>
            <pc:docMk/>
            <pc:sldMk cId="0" sldId="258"/>
            <ac:picMk id="3" creationId="{BBA7C992-4939-0FAE-EAAA-A1E40C71DFF0}"/>
          </ac:picMkLst>
        </pc:picChg>
        <pc:picChg chg="del">
          <ac:chgData name="Debbie Nuijen - Ederveen" userId="dac5337d-9388-45e9-aa69-8efc688ab86a" providerId="ADAL" clId="{E483DEBF-C7DD-40E2-97DA-79391365DDBF}" dt="2024-09-10T09:26:24.364" v="14" actId="478"/>
          <ac:picMkLst>
            <pc:docMk/>
            <pc:sldMk cId="0" sldId="258"/>
            <ac:picMk id="10245" creationId="{C718A78E-C1EA-8692-2DE2-66FB0F404ADA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28:02.315" v="36" actId="171"/>
        <pc:sldMkLst>
          <pc:docMk/>
          <pc:sldMk cId="0" sldId="259"/>
        </pc:sldMkLst>
        <pc:picChg chg="add del mod">
          <ac:chgData name="Debbie Nuijen - Ederveen" userId="dac5337d-9388-45e9-aa69-8efc688ab86a" providerId="ADAL" clId="{E483DEBF-C7DD-40E2-97DA-79391365DDBF}" dt="2024-09-10T09:27:34.680" v="25" actId="478"/>
          <ac:picMkLst>
            <pc:docMk/>
            <pc:sldMk cId="0" sldId="259"/>
            <ac:picMk id="3" creationId="{F4478F4E-85FE-8F3C-CB06-21C9E5182880}"/>
          </ac:picMkLst>
        </pc:picChg>
        <pc:picChg chg="add del mod">
          <ac:chgData name="Debbie Nuijen - Ederveen" userId="dac5337d-9388-45e9-aa69-8efc688ab86a" providerId="ADAL" clId="{E483DEBF-C7DD-40E2-97DA-79391365DDBF}" dt="2024-09-10T09:27:44.118" v="29" actId="478"/>
          <ac:picMkLst>
            <pc:docMk/>
            <pc:sldMk cId="0" sldId="259"/>
            <ac:picMk id="5" creationId="{044E1C6B-323A-5E34-8BA9-E278EC8244E4}"/>
          </ac:picMkLst>
        </pc:picChg>
        <pc:picChg chg="add mod ord">
          <ac:chgData name="Debbie Nuijen - Ederveen" userId="dac5337d-9388-45e9-aa69-8efc688ab86a" providerId="ADAL" clId="{E483DEBF-C7DD-40E2-97DA-79391365DDBF}" dt="2024-09-10T09:28:02.315" v="36" actId="171"/>
          <ac:picMkLst>
            <pc:docMk/>
            <pc:sldMk cId="0" sldId="259"/>
            <ac:picMk id="7" creationId="{36D79365-10CE-A109-2A2E-6F51B03FBA8B}"/>
          </ac:picMkLst>
        </pc:picChg>
        <pc:picChg chg="del">
          <ac:chgData name="Debbie Nuijen - Ederveen" userId="dac5337d-9388-45e9-aa69-8efc688ab86a" providerId="ADAL" clId="{E483DEBF-C7DD-40E2-97DA-79391365DDBF}" dt="2024-09-10T09:27:05.794" v="21" actId="478"/>
          <ac:picMkLst>
            <pc:docMk/>
            <pc:sldMk cId="0" sldId="259"/>
            <ac:picMk id="12293" creationId="{73D9B026-87B5-4628-A8E2-0BDF5886BF7C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36:20.294" v="148" actId="1076"/>
        <pc:sldMkLst>
          <pc:docMk/>
          <pc:sldMk cId="0" sldId="261"/>
        </pc:sldMkLst>
        <pc:picChg chg="add del mod">
          <ac:chgData name="Debbie Nuijen - Ederveen" userId="dac5337d-9388-45e9-aa69-8efc688ab86a" providerId="ADAL" clId="{E483DEBF-C7DD-40E2-97DA-79391365DDBF}" dt="2024-09-10T09:35:54.655" v="137" actId="478"/>
          <ac:picMkLst>
            <pc:docMk/>
            <pc:sldMk cId="0" sldId="261"/>
            <ac:picMk id="3" creationId="{B83C7462-FB9E-5FB6-A08C-360C160524BE}"/>
          </ac:picMkLst>
        </pc:picChg>
        <pc:picChg chg="add mod">
          <ac:chgData name="Debbie Nuijen - Ederveen" userId="dac5337d-9388-45e9-aa69-8efc688ab86a" providerId="ADAL" clId="{E483DEBF-C7DD-40E2-97DA-79391365DDBF}" dt="2024-09-10T09:36:18.626" v="147" actId="1076"/>
          <ac:picMkLst>
            <pc:docMk/>
            <pc:sldMk cId="0" sldId="261"/>
            <ac:picMk id="5" creationId="{64A6DFF8-DDF2-A33B-0AF9-873C63E04AD5}"/>
          </ac:picMkLst>
        </pc:picChg>
        <pc:picChg chg="add mod">
          <ac:chgData name="Debbie Nuijen - Ederveen" userId="dac5337d-9388-45e9-aa69-8efc688ab86a" providerId="ADAL" clId="{E483DEBF-C7DD-40E2-97DA-79391365DDBF}" dt="2024-09-10T09:36:17.132" v="146" actId="1076"/>
          <ac:picMkLst>
            <pc:docMk/>
            <pc:sldMk cId="0" sldId="261"/>
            <ac:picMk id="7" creationId="{48286C60-EE5B-A0F0-C6F8-2C3FFAD3A508}"/>
          </ac:picMkLst>
        </pc:picChg>
        <pc:picChg chg="add mod">
          <ac:chgData name="Debbie Nuijen - Ederveen" userId="dac5337d-9388-45e9-aa69-8efc688ab86a" providerId="ADAL" clId="{E483DEBF-C7DD-40E2-97DA-79391365DDBF}" dt="2024-09-10T09:36:20.294" v="148" actId="1076"/>
          <ac:picMkLst>
            <pc:docMk/>
            <pc:sldMk cId="0" sldId="261"/>
            <ac:picMk id="9" creationId="{C76BB9CE-02B6-B671-24CB-D4FB4F22B4ED}"/>
          </ac:picMkLst>
        </pc:picChg>
        <pc:picChg chg="add mod">
          <ac:chgData name="Debbie Nuijen - Ederveen" userId="dac5337d-9388-45e9-aa69-8efc688ab86a" providerId="ADAL" clId="{E483DEBF-C7DD-40E2-97DA-79391365DDBF}" dt="2024-09-10T09:36:15.462" v="145" actId="1076"/>
          <ac:picMkLst>
            <pc:docMk/>
            <pc:sldMk cId="0" sldId="261"/>
            <ac:picMk id="11" creationId="{EC6E88EE-3ED9-FA3A-1096-314BD7FCB7DE}"/>
          </ac:picMkLst>
        </pc:picChg>
        <pc:picChg chg="del">
          <ac:chgData name="Debbie Nuijen - Ederveen" userId="dac5337d-9388-45e9-aa69-8efc688ab86a" providerId="ADAL" clId="{E483DEBF-C7DD-40E2-97DA-79391365DDBF}" dt="2024-09-10T09:33:44.492" v="95" actId="478"/>
          <ac:picMkLst>
            <pc:docMk/>
            <pc:sldMk cId="0" sldId="261"/>
            <ac:picMk id="26626" creationId="{CA6A455B-0E69-89ED-FA81-043BC8C1BB5C}"/>
          </ac:picMkLst>
        </pc:picChg>
        <pc:picChg chg="del">
          <ac:chgData name="Debbie Nuijen - Ederveen" userId="dac5337d-9388-45e9-aa69-8efc688ab86a" providerId="ADAL" clId="{E483DEBF-C7DD-40E2-97DA-79391365DDBF}" dt="2024-09-10T09:33:45.086" v="96" actId="478"/>
          <ac:picMkLst>
            <pc:docMk/>
            <pc:sldMk cId="0" sldId="261"/>
            <ac:picMk id="26627" creationId="{1B04F168-FADB-2815-EDCE-D6EAD22C1453}"/>
          </ac:picMkLst>
        </pc:picChg>
        <pc:picChg chg="del">
          <ac:chgData name="Debbie Nuijen - Ederveen" userId="dac5337d-9388-45e9-aa69-8efc688ab86a" providerId="ADAL" clId="{E483DEBF-C7DD-40E2-97DA-79391365DDBF}" dt="2024-09-10T09:33:45.744" v="97" actId="478"/>
          <ac:picMkLst>
            <pc:docMk/>
            <pc:sldMk cId="0" sldId="261"/>
            <ac:picMk id="26628" creationId="{03DBA194-A11B-497B-0B3C-F8E469A2D143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35:48.345" v="136" actId="1076"/>
        <pc:sldMkLst>
          <pc:docMk/>
          <pc:sldMk cId="0" sldId="262"/>
        </pc:sldMkLst>
        <pc:picChg chg="add mod">
          <ac:chgData name="Debbie Nuijen - Ederveen" userId="dac5337d-9388-45e9-aa69-8efc688ab86a" providerId="ADAL" clId="{E483DEBF-C7DD-40E2-97DA-79391365DDBF}" dt="2024-09-10T09:35:48.345" v="136" actId="1076"/>
          <ac:picMkLst>
            <pc:docMk/>
            <pc:sldMk cId="0" sldId="262"/>
            <ac:picMk id="3" creationId="{1EFB8837-5BC3-C308-FEE3-52C2FB31F09F}"/>
          </ac:picMkLst>
        </pc:picChg>
        <pc:picChg chg="add mod">
          <ac:chgData name="Debbie Nuijen - Ederveen" userId="dac5337d-9388-45e9-aa69-8efc688ab86a" providerId="ADAL" clId="{E483DEBF-C7DD-40E2-97DA-79391365DDBF}" dt="2024-09-10T09:35:46.610" v="135" actId="1076"/>
          <ac:picMkLst>
            <pc:docMk/>
            <pc:sldMk cId="0" sldId="262"/>
            <ac:picMk id="5" creationId="{AA6E5164-71C2-9A9D-843C-297ABFABD1E2}"/>
          </ac:picMkLst>
        </pc:picChg>
        <pc:picChg chg="add mod">
          <ac:chgData name="Debbie Nuijen - Ederveen" userId="dac5337d-9388-45e9-aa69-8efc688ab86a" providerId="ADAL" clId="{E483DEBF-C7DD-40E2-97DA-79391365DDBF}" dt="2024-09-10T09:35:39.560" v="130" actId="1076"/>
          <ac:picMkLst>
            <pc:docMk/>
            <pc:sldMk cId="0" sldId="262"/>
            <ac:picMk id="7" creationId="{0199349F-0582-74A3-0F38-95947A8DE80C}"/>
          </ac:picMkLst>
        </pc:picChg>
        <pc:picChg chg="add mod">
          <ac:chgData name="Debbie Nuijen - Ederveen" userId="dac5337d-9388-45e9-aa69-8efc688ab86a" providerId="ADAL" clId="{E483DEBF-C7DD-40E2-97DA-79391365DDBF}" dt="2024-09-10T09:35:44.736" v="134" actId="1076"/>
          <ac:picMkLst>
            <pc:docMk/>
            <pc:sldMk cId="0" sldId="262"/>
            <ac:picMk id="9" creationId="{40360685-3FCE-C36B-4217-4992CE6E26E1}"/>
          </ac:picMkLst>
        </pc:picChg>
        <pc:picChg chg="del">
          <ac:chgData name="Debbie Nuijen - Ederveen" userId="dac5337d-9388-45e9-aa69-8efc688ab86a" providerId="ADAL" clId="{E483DEBF-C7DD-40E2-97DA-79391365DDBF}" dt="2024-09-10T09:34:57.643" v="116" actId="478"/>
          <ac:picMkLst>
            <pc:docMk/>
            <pc:sldMk cId="0" sldId="262"/>
            <ac:picMk id="28674" creationId="{E7804E11-9DF9-93B7-D528-BA9F1D985F8B}"/>
          </ac:picMkLst>
        </pc:picChg>
        <pc:picChg chg="del mod">
          <ac:chgData name="Debbie Nuijen - Ederveen" userId="dac5337d-9388-45e9-aa69-8efc688ab86a" providerId="ADAL" clId="{E483DEBF-C7DD-40E2-97DA-79391365DDBF}" dt="2024-09-10T09:34:58.111" v="118" actId="478"/>
          <ac:picMkLst>
            <pc:docMk/>
            <pc:sldMk cId="0" sldId="262"/>
            <ac:picMk id="28675" creationId="{74A0A7EC-F912-863C-F0E8-BFC653732455}"/>
          </ac:picMkLst>
        </pc:picChg>
        <pc:picChg chg="del">
          <ac:chgData name="Debbie Nuijen - Ederveen" userId="dac5337d-9388-45e9-aa69-8efc688ab86a" providerId="ADAL" clId="{E483DEBF-C7DD-40E2-97DA-79391365DDBF}" dt="2024-09-10T09:34:57.115" v="115" actId="478"/>
          <ac:picMkLst>
            <pc:docMk/>
            <pc:sldMk cId="0" sldId="262"/>
            <ac:picMk id="28676" creationId="{3A1EDA2F-EDA5-5F7F-A657-61A56E8A860C}"/>
          </ac:picMkLst>
        </pc:picChg>
        <pc:picChg chg="del">
          <ac:chgData name="Debbie Nuijen - Ederveen" userId="dac5337d-9388-45e9-aa69-8efc688ab86a" providerId="ADAL" clId="{E483DEBF-C7DD-40E2-97DA-79391365DDBF}" dt="2024-09-10T09:34:58.939" v="119" actId="478"/>
          <ac:picMkLst>
            <pc:docMk/>
            <pc:sldMk cId="0" sldId="262"/>
            <ac:picMk id="28677" creationId="{2EF24B9F-4614-FBE4-BBAB-E6216650609F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38:01.187" v="180" actId="1076"/>
        <pc:sldMkLst>
          <pc:docMk/>
          <pc:sldMk cId="0" sldId="263"/>
        </pc:sldMkLst>
        <pc:picChg chg="add mod">
          <ac:chgData name="Debbie Nuijen - Ederveen" userId="dac5337d-9388-45e9-aa69-8efc688ab86a" providerId="ADAL" clId="{E483DEBF-C7DD-40E2-97DA-79391365DDBF}" dt="2024-09-10T09:37:40.129" v="173" actId="1076"/>
          <ac:picMkLst>
            <pc:docMk/>
            <pc:sldMk cId="0" sldId="263"/>
            <ac:picMk id="3" creationId="{5A9CDB9C-B3AD-1481-6358-6B05C9371EE8}"/>
          </ac:picMkLst>
        </pc:picChg>
        <pc:picChg chg="add mod">
          <ac:chgData name="Debbie Nuijen - Ederveen" userId="dac5337d-9388-45e9-aa69-8efc688ab86a" providerId="ADAL" clId="{E483DEBF-C7DD-40E2-97DA-79391365DDBF}" dt="2024-09-10T09:37:41.587" v="174" actId="1076"/>
          <ac:picMkLst>
            <pc:docMk/>
            <pc:sldMk cId="0" sldId="263"/>
            <ac:picMk id="5" creationId="{F48DA1A5-F499-B00F-E340-88C6A499FF14}"/>
          </ac:picMkLst>
        </pc:picChg>
        <pc:picChg chg="add mod">
          <ac:chgData name="Debbie Nuijen - Ederveen" userId="dac5337d-9388-45e9-aa69-8efc688ab86a" providerId="ADAL" clId="{E483DEBF-C7DD-40E2-97DA-79391365DDBF}" dt="2024-09-10T09:37:43.392" v="175" actId="1076"/>
          <ac:picMkLst>
            <pc:docMk/>
            <pc:sldMk cId="0" sldId="263"/>
            <ac:picMk id="7" creationId="{881AE2B8-5EA6-032F-10E2-27AA99E141AD}"/>
          </ac:picMkLst>
        </pc:picChg>
        <pc:picChg chg="add del mod">
          <ac:chgData name="Debbie Nuijen - Ederveen" userId="dac5337d-9388-45e9-aa69-8efc688ab86a" providerId="ADAL" clId="{E483DEBF-C7DD-40E2-97DA-79391365DDBF}" dt="2024-09-10T09:37:27.116" v="166" actId="478"/>
          <ac:picMkLst>
            <pc:docMk/>
            <pc:sldMk cId="0" sldId="263"/>
            <ac:picMk id="9" creationId="{438FD17A-72DC-7674-AE3C-D71ADDFD8800}"/>
          </ac:picMkLst>
        </pc:picChg>
        <pc:picChg chg="add mod">
          <ac:chgData name="Debbie Nuijen - Ederveen" userId="dac5337d-9388-45e9-aa69-8efc688ab86a" providerId="ADAL" clId="{E483DEBF-C7DD-40E2-97DA-79391365DDBF}" dt="2024-09-10T09:38:01.187" v="180" actId="1076"/>
          <ac:picMkLst>
            <pc:docMk/>
            <pc:sldMk cId="0" sldId="263"/>
            <ac:picMk id="11" creationId="{82C795A0-F8C3-C06E-283E-9B27E78D216B}"/>
          </ac:picMkLst>
        </pc:picChg>
        <pc:picChg chg="del">
          <ac:chgData name="Debbie Nuijen - Ederveen" userId="dac5337d-9388-45e9-aa69-8efc688ab86a" providerId="ADAL" clId="{E483DEBF-C7DD-40E2-97DA-79391365DDBF}" dt="2024-09-10T09:36:27.171" v="149" actId="478"/>
          <ac:picMkLst>
            <pc:docMk/>
            <pc:sldMk cId="0" sldId="263"/>
            <ac:picMk id="30722" creationId="{85809262-C9FB-F602-4B67-6B99C6C4706F}"/>
          </ac:picMkLst>
        </pc:picChg>
        <pc:picChg chg="del">
          <ac:chgData name="Debbie Nuijen - Ederveen" userId="dac5337d-9388-45e9-aa69-8efc688ab86a" providerId="ADAL" clId="{E483DEBF-C7DD-40E2-97DA-79391365DDBF}" dt="2024-09-10T09:36:29.932" v="154" actId="478"/>
          <ac:picMkLst>
            <pc:docMk/>
            <pc:sldMk cId="0" sldId="263"/>
            <ac:picMk id="30723" creationId="{635BF6F4-870C-2863-CB27-362E3FA576A5}"/>
          </ac:picMkLst>
        </pc:picChg>
        <pc:picChg chg="del">
          <ac:chgData name="Debbie Nuijen - Ederveen" userId="dac5337d-9388-45e9-aa69-8efc688ab86a" providerId="ADAL" clId="{E483DEBF-C7DD-40E2-97DA-79391365DDBF}" dt="2024-09-10T09:36:28.835" v="153" actId="478"/>
          <ac:picMkLst>
            <pc:docMk/>
            <pc:sldMk cId="0" sldId="263"/>
            <ac:picMk id="30724" creationId="{E9DCCADD-975E-BB26-A11E-F431F1C4DE79}"/>
          </ac:picMkLst>
        </pc:picChg>
        <pc:picChg chg="del">
          <ac:chgData name="Debbie Nuijen - Ederveen" userId="dac5337d-9388-45e9-aa69-8efc688ab86a" providerId="ADAL" clId="{E483DEBF-C7DD-40E2-97DA-79391365DDBF}" dt="2024-09-10T09:36:28.299" v="152" actId="478"/>
          <ac:picMkLst>
            <pc:docMk/>
            <pc:sldMk cId="0" sldId="263"/>
            <ac:picMk id="30725" creationId="{70DEF453-21A8-482E-07FE-6FDDBF101747}"/>
          </ac:picMkLst>
        </pc:picChg>
        <pc:picChg chg="del mod">
          <ac:chgData name="Debbie Nuijen - Ederveen" userId="dac5337d-9388-45e9-aa69-8efc688ab86a" providerId="ADAL" clId="{E483DEBF-C7DD-40E2-97DA-79391365DDBF}" dt="2024-09-10T09:36:27.795" v="151" actId="478"/>
          <ac:picMkLst>
            <pc:docMk/>
            <pc:sldMk cId="0" sldId="263"/>
            <ac:picMk id="30726" creationId="{F9AB19B3-50D6-42BC-3BD8-EA75D757F633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32:39.882" v="89" actId="167"/>
        <pc:sldMkLst>
          <pc:docMk/>
          <pc:sldMk cId="0" sldId="267"/>
        </pc:sldMkLst>
        <pc:picChg chg="add mod ord modCrop">
          <ac:chgData name="Debbie Nuijen - Ederveen" userId="dac5337d-9388-45e9-aa69-8efc688ab86a" providerId="ADAL" clId="{E483DEBF-C7DD-40E2-97DA-79391365DDBF}" dt="2024-09-10T09:32:39.882" v="89" actId="167"/>
          <ac:picMkLst>
            <pc:docMk/>
            <pc:sldMk cId="0" sldId="267"/>
            <ac:picMk id="3" creationId="{1A7F0A6A-BA51-65F3-1A21-A9BDA8611C02}"/>
          </ac:picMkLst>
        </pc:picChg>
        <pc:picChg chg="del">
          <ac:chgData name="Debbie Nuijen - Ederveen" userId="dac5337d-9388-45e9-aa69-8efc688ab86a" providerId="ADAL" clId="{E483DEBF-C7DD-40E2-97DA-79391365DDBF}" dt="2024-09-10T09:31:58.173" v="81" actId="478"/>
          <ac:picMkLst>
            <pc:docMk/>
            <pc:sldMk cId="0" sldId="267"/>
            <ac:picMk id="22530" creationId="{BD0D0A61-EAE8-EDDA-84AF-0ACCC06BE4CC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28:51.166" v="43" actId="1076"/>
        <pc:sldMkLst>
          <pc:docMk/>
          <pc:sldMk cId="0" sldId="276"/>
        </pc:sldMkLst>
        <pc:picChg chg="add mod">
          <ac:chgData name="Debbie Nuijen - Ederveen" userId="dac5337d-9388-45e9-aa69-8efc688ab86a" providerId="ADAL" clId="{E483DEBF-C7DD-40E2-97DA-79391365DDBF}" dt="2024-09-10T09:28:51.166" v="43" actId="1076"/>
          <ac:picMkLst>
            <pc:docMk/>
            <pc:sldMk cId="0" sldId="276"/>
            <ac:picMk id="3" creationId="{41682032-B1F9-56C6-FBF7-7F41A5C529DB}"/>
          </ac:picMkLst>
        </pc:picChg>
        <pc:picChg chg="del">
          <ac:chgData name="Debbie Nuijen - Ederveen" userId="dac5337d-9388-45e9-aa69-8efc688ab86a" providerId="ADAL" clId="{E483DEBF-C7DD-40E2-97DA-79391365DDBF}" dt="2024-09-10T09:28:18.698" v="38" actId="478"/>
          <ac:picMkLst>
            <pc:docMk/>
            <pc:sldMk cId="0" sldId="276"/>
            <ac:picMk id="16391" creationId="{9B8C2B54-3664-5D71-85EC-0A9690C3E34D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33:36.634" v="94" actId="1076"/>
        <pc:sldMkLst>
          <pc:docMk/>
          <pc:sldMk cId="0" sldId="277"/>
        </pc:sldMkLst>
        <pc:picChg chg="add mod">
          <ac:chgData name="Debbie Nuijen - Ederveen" userId="dac5337d-9388-45e9-aa69-8efc688ab86a" providerId="ADAL" clId="{E483DEBF-C7DD-40E2-97DA-79391365DDBF}" dt="2024-09-10T09:33:36.634" v="94" actId="1076"/>
          <ac:picMkLst>
            <pc:docMk/>
            <pc:sldMk cId="0" sldId="277"/>
            <ac:picMk id="3" creationId="{0E524F27-3B37-ECA8-4CFF-BD39CDDDCF83}"/>
          </ac:picMkLst>
        </pc:picChg>
        <pc:picChg chg="del">
          <ac:chgData name="Debbie Nuijen - Ederveen" userId="dac5337d-9388-45e9-aa69-8efc688ab86a" providerId="ADAL" clId="{E483DEBF-C7DD-40E2-97DA-79391365DDBF}" dt="2024-09-10T09:32:48.116" v="90" actId="478"/>
          <ac:picMkLst>
            <pc:docMk/>
            <pc:sldMk cId="0" sldId="277"/>
            <ac:picMk id="24582" creationId="{0404C7C1-867C-BD15-3686-07E8A77EACC2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30:07.355" v="58" actId="167"/>
        <pc:sldMkLst>
          <pc:docMk/>
          <pc:sldMk cId="0" sldId="278"/>
        </pc:sldMkLst>
        <pc:picChg chg="add mod ord modCrop">
          <ac:chgData name="Debbie Nuijen - Ederveen" userId="dac5337d-9388-45e9-aa69-8efc688ab86a" providerId="ADAL" clId="{E483DEBF-C7DD-40E2-97DA-79391365DDBF}" dt="2024-09-10T09:30:07.355" v="58" actId="167"/>
          <ac:picMkLst>
            <pc:docMk/>
            <pc:sldMk cId="0" sldId="278"/>
            <ac:picMk id="3" creationId="{5790F47F-6849-0AD3-8775-26174331F43B}"/>
          </ac:picMkLst>
        </pc:picChg>
        <pc:picChg chg="del">
          <ac:chgData name="Debbie Nuijen - Ederveen" userId="dac5337d-9388-45e9-aa69-8efc688ab86a" providerId="ADAL" clId="{E483DEBF-C7DD-40E2-97DA-79391365DDBF}" dt="2024-09-10T09:28:54.626" v="44" actId="478"/>
          <ac:picMkLst>
            <pc:docMk/>
            <pc:sldMk cId="0" sldId="278"/>
            <ac:picMk id="18434" creationId="{80FC2FF5-63CA-7AB7-9BDB-13AB6AD7697F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26:20.159" v="13" actId="1076"/>
        <pc:sldMkLst>
          <pc:docMk/>
          <pc:sldMk cId="0" sldId="279"/>
        </pc:sldMkLst>
        <pc:picChg chg="add mod">
          <ac:chgData name="Debbie Nuijen - Ederveen" userId="dac5337d-9388-45e9-aa69-8efc688ab86a" providerId="ADAL" clId="{E483DEBF-C7DD-40E2-97DA-79391365DDBF}" dt="2024-09-10T09:26:20.159" v="13" actId="1076"/>
          <ac:picMkLst>
            <pc:docMk/>
            <pc:sldMk cId="0" sldId="279"/>
            <ac:picMk id="3" creationId="{C3EA6C1D-45E6-94B5-6EC5-16BD91E93E43}"/>
          </ac:picMkLst>
        </pc:picChg>
        <pc:picChg chg="del">
          <ac:chgData name="Debbie Nuijen - Ederveen" userId="dac5337d-9388-45e9-aa69-8efc688ab86a" providerId="ADAL" clId="{E483DEBF-C7DD-40E2-97DA-79391365DDBF}" dt="2024-09-10T09:25:26.349" v="7" actId="478"/>
          <ac:picMkLst>
            <pc:docMk/>
            <pc:sldMk cId="0" sldId="279"/>
            <ac:picMk id="8200" creationId="{077CDB86-20AC-873F-B7E1-9079B9B258D3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31:53.804" v="80" actId="1076"/>
        <pc:sldMkLst>
          <pc:docMk/>
          <pc:sldMk cId="0" sldId="280"/>
        </pc:sldMkLst>
        <pc:spChg chg="mod">
          <ac:chgData name="Debbie Nuijen - Ederveen" userId="dac5337d-9388-45e9-aa69-8efc688ab86a" providerId="ADAL" clId="{E483DEBF-C7DD-40E2-97DA-79391365DDBF}" dt="2024-09-10T09:31:53.804" v="80" actId="1076"/>
          <ac:spMkLst>
            <pc:docMk/>
            <pc:sldMk cId="0" sldId="280"/>
            <ac:spMk id="20483" creationId="{15FD73F8-5A34-4A84-48F3-540CF78DEB92}"/>
          </ac:spMkLst>
        </pc:spChg>
        <pc:spChg chg="mod">
          <ac:chgData name="Debbie Nuijen - Ederveen" userId="dac5337d-9388-45e9-aa69-8efc688ab86a" providerId="ADAL" clId="{E483DEBF-C7DD-40E2-97DA-79391365DDBF}" dt="2024-09-10T09:31:53.804" v="80" actId="1076"/>
          <ac:spMkLst>
            <pc:docMk/>
            <pc:sldMk cId="0" sldId="280"/>
            <ac:spMk id="20484" creationId="{D930F302-893D-C820-403C-421019FC6999}"/>
          </ac:spMkLst>
        </pc:spChg>
        <pc:picChg chg="add mod ord modCrop">
          <ac:chgData name="Debbie Nuijen - Ederveen" userId="dac5337d-9388-45e9-aa69-8efc688ab86a" providerId="ADAL" clId="{E483DEBF-C7DD-40E2-97DA-79391365DDBF}" dt="2024-09-10T09:31:37.262" v="79" actId="1076"/>
          <ac:picMkLst>
            <pc:docMk/>
            <pc:sldMk cId="0" sldId="280"/>
            <ac:picMk id="3" creationId="{37D82D80-1300-55CC-F775-4E51496B4774}"/>
          </ac:picMkLst>
        </pc:picChg>
        <pc:picChg chg="del">
          <ac:chgData name="Debbie Nuijen - Ederveen" userId="dac5337d-9388-45e9-aa69-8efc688ab86a" providerId="ADAL" clId="{E483DEBF-C7DD-40E2-97DA-79391365DDBF}" dt="2024-09-10T09:30:13.242" v="59" actId="478"/>
          <ac:picMkLst>
            <pc:docMk/>
            <pc:sldMk cId="0" sldId="280"/>
            <ac:picMk id="20482" creationId="{7975544D-A5AC-526C-27AC-260FE35E766E}"/>
          </ac:picMkLst>
        </pc:picChg>
      </pc:sldChg>
      <pc:sldChg chg="addSp delSp modSp mod">
        <pc:chgData name="Debbie Nuijen - Ederveen" userId="dac5337d-9388-45e9-aa69-8efc688ab86a" providerId="ADAL" clId="{E483DEBF-C7DD-40E2-97DA-79391365DDBF}" dt="2024-09-10T09:40:37.884" v="209" actId="1076"/>
        <pc:sldMkLst>
          <pc:docMk/>
          <pc:sldMk cId="0" sldId="281"/>
        </pc:sldMkLst>
        <pc:picChg chg="add mod">
          <ac:chgData name="Debbie Nuijen - Ederveen" userId="dac5337d-9388-45e9-aa69-8efc688ab86a" providerId="ADAL" clId="{E483DEBF-C7DD-40E2-97DA-79391365DDBF}" dt="2024-09-10T09:40:36.367" v="208" actId="1076"/>
          <ac:picMkLst>
            <pc:docMk/>
            <pc:sldMk cId="0" sldId="281"/>
            <ac:picMk id="3" creationId="{A877654F-29FE-072E-3689-599E6C8764C2}"/>
          </ac:picMkLst>
        </pc:picChg>
        <pc:picChg chg="add del mod">
          <ac:chgData name="Debbie Nuijen - Ederveen" userId="dac5337d-9388-45e9-aa69-8efc688ab86a" providerId="ADAL" clId="{E483DEBF-C7DD-40E2-97DA-79391365DDBF}" dt="2024-09-10T09:40:32.493" v="206" actId="478"/>
          <ac:picMkLst>
            <pc:docMk/>
            <pc:sldMk cId="0" sldId="281"/>
            <ac:picMk id="5" creationId="{EAB9BA44-3397-97FE-E385-FBC57F1D4991}"/>
          </ac:picMkLst>
        </pc:picChg>
        <pc:picChg chg="add mod">
          <ac:chgData name="Debbie Nuijen - Ederveen" userId="dac5337d-9388-45e9-aa69-8efc688ab86a" providerId="ADAL" clId="{E483DEBF-C7DD-40E2-97DA-79391365DDBF}" dt="2024-09-10T09:40:35.020" v="207" actId="1076"/>
          <ac:picMkLst>
            <pc:docMk/>
            <pc:sldMk cId="0" sldId="281"/>
            <ac:picMk id="7" creationId="{83B71A7C-54AC-4514-9DD6-010440CEC84F}"/>
          </ac:picMkLst>
        </pc:picChg>
        <pc:picChg chg="add mod">
          <ac:chgData name="Debbie Nuijen - Ederveen" userId="dac5337d-9388-45e9-aa69-8efc688ab86a" providerId="ADAL" clId="{E483DEBF-C7DD-40E2-97DA-79391365DDBF}" dt="2024-09-10T09:40:37.884" v="209" actId="1076"/>
          <ac:picMkLst>
            <pc:docMk/>
            <pc:sldMk cId="0" sldId="281"/>
            <ac:picMk id="9" creationId="{95A6AFE7-05DB-74F3-E047-64C387813205}"/>
          </ac:picMkLst>
        </pc:picChg>
        <pc:picChg chg="add mod">
          <ac:chgData name="Debbie Nuijen - Ederveen" userId="dac5337d-9388-45e9-aa69-8efc688ab86a" providerId="ADAL" clId="{E483DEBF-C7DD-40E2-97DA-79391365DDBF}" dt="2024-09-10T09:39:56.446" v="198" actId="1076"/>
          <ac:picMkLst>
            <pc:docMk/>
            <pc:sldMk cId="0" sldId="281"/>
            <ac:picMk id="11" creationId="{1E968571-F8B6-2BC2-0D87-1DA9185F8A9D}"/>
          </ac:picMkLst>
        </pc:picChg>
        <pc:picChg chg="del">
          <ac:chgData name="Debbie Nuijen - Ederveen" userId="dac5337d-9388-45e9-aa69-8efc688ab86a" providerId="ADAL" clId="{E483DEBF-C7DD-40E2-97DA-79391365DDBF}" dt="2024-09-10T09:38:04.316" v="181" actId="478"/>
          <ac:picMkLst>
            <pc:docMk/>
            <pc:sldMk cId="0" sldId="281"/>
            <ac:picMk id="32770" creationId="{32215F04-878F-7550-03A0-F45B02A7BFE4}"/>
          </ac:picMkLst>
        </pc:picChg>
        <pc:picChg chg="del">
          <ac:chgData name="Debbie Nuijen - Ederveen" userId="dac5337d-9388-45e9-aa69-8efc688ab86a" providerId="ADAL" clId="{E483DEBF-C7DD-40E2-97DA-79391365DDBF}" dt="2024-09-10T09:38:05.894" v="185" actId="478"/>
          <ac:picMkLst>
            <pc:docMk/>
            <pc:sldMk cId="0" sldId="281"/>
            <ac:picMk id="32771" creationId="{6604779F-5166-815A-771B-5000476B2A90}"/>
          </ac:picMkLst>
        </pc:picChg>
        <pc:picChg chg="del mod">
          <ac:chgData name="Debbie Nuijen - Ederveen" userId="dac5337d-9388-45e9-aa69-8efc688ab86a" providerId="ADAL" clId="{E483DEBF-C7DD-40E2-97DA-79391365DDBF}" dt="2024-09-10T09:38:05.298" v="184" actId="478"/>
          <ac:picMkLst>
            <pc:docMk/>
            <pc:sldMk cId="0" sldId="281"/>
            <ac:picMk id="32772" creationId="{96B8724F-5764-D33E-6543-F8ABF2062199}"/>
          </ac:picMkLst>
        </pc:picChg>
        <pc:picChg chg="del">
          <ac:chgData name="Debbie Nuijen - Ederveen" userId="dac5337d-9388-45e9-aa69-8efc688ab86a" providerId="ADAL" clId="{E483DEBF-C7DD-40E2-97DA-79391365DDBF}" dt="2024-09-10T09:38:04.867" v="182" actId="478"/>
          <ac:picMkLst>
            <pc:docMk/>
            <pc:sldMk cId="0" sldId="281"/>
            <ac:picMk id="32773" creationId="{717D6745-6BE2-68B2-5079-210D6DCC148E}"/>
          </ac:picMkLst>
        </pc:picChg>
      </pc:sldChg>
      <pc:sldChg chg="addSp delSp modSp add mod">
        <pc:chgData name="Debbie Nuijen - Ederveen" userId="dac5337d-9388-45e9-aa69-8efc688ab86a" providerId="ADAL" clId="{E483DEBF-C7DD-40E2-97DA-79391365DDBF}" dt="2024-09-10T09:41:58.696" v="232" actId="1076"/>
        <pc:sldMkLst>
          <pc:docMk/>
          <pc:sldMk cId="1757721534" sldId="282"/>
        </pc:sldMkLst>
        <pc:picChg chg="del">
          <ac:chgData name="Debbie Nuijen - Ederveen" userId="dac5337d-9388-45e9-aa69-8efc688ab86a" providerId="ADAL" clId="{E483DEBF-C7DD-40E2-97DA-79391365DDBF}" dt="2024-09-10T09:40:54.614" v="215" actId="478"/>
          <ac:picMkLst>
            <pc:docMk/>
            <pc:sldMk cId="1757721534" sldId="282"/>
            <ac:picMk id="3" creationId="{A877654F-29FE-072E-3689-599E6C8764C2}"/>
          </ac:picMkLst>
        </pc:picChg>
        <pc:picChg chg="add mod">
          <ac:chgData name="Debbie Nuijen - Ederveen" userId="dac5337d-9388-45e9-aa69-8efc688ab86a" providerId="ADAL" clId="{E483DEBF-C7DD-40E2-97DA-79391365DDBF}" dt="2024-09-10T09:41:58.696" v="232" actId="1076"/>
          <ac:picMkLst>
            <pc:docMk/>
            <pc:sldMk cId="1757721534" sldId="282"/>
            <ac:picMk id="4" creationId="{05EEAE48-DA0B-87FA-8A67-135E540F7479}"/>
          </ac:picMkLst>
        </pc:picChg>
        <pc:picChg chg="add mod">
          <ac:chgData name="Debbie Nuijen - Ederveen" userId="dac5337d-9388-45e9-aa69-8efc688ab86a" providerId="ADAL" clId="{E483DEBF-C7DD-40E2-97DA-79391365DDBF}" dt="2024-09-10T09:41:57.523" v="231" actId="1076"/>
          <ac:picMkLst>
            <pc:docMk/>
            <pc:sldMk cId="1757721534" sldId="282"/>
            <ac:picMk id="6" creationId="{4F4FD659-AF37-3A94-A0B9-17211AD3BDC9}"/>
          </ac:picMkLst>
        </pc:picChg>
        <pc:picChg chg="del">
          <ac:chgData name="Debbie Nuijen - Ederveen" userId="dac5337d-9388-45e9-aa69-8efc688ab86a" providerId="ADAL" clId="{E483DEBF-C7DD-40E2-97DA-79391365DDBF}" dt="2024-09-10T09:40:55.142" v="216" actId="478"/>
          <ac:picMkLst>
            <pc:docMk/>
            <pc:sldMk cId="1757721534" sldId="282"/>
            <ac:picMk id="7" creationId="{83B71A7C-54AC-4514-9DD6-010440CEC84F}"/>
          </ac:picMkLst>
        </pc:picChg>
        <pc:picChg chg="del">
          <ac:chgData name="Debbie Nuijen - Ederveen" userId="dac5337d-9388-45e9-aa69-8efc688ab86a" providerId="ADAL" clId="{E483DEBF-C7DD-40E2-97DA-79391365DDBF}" dt="2024-09-10T09:40:54.196" v="214" actId="478"/>
          <ac:picMkLst>
            <pc:docMk/>
            <pc:sldMk cId="1757721534" sldId="282"/>
            <ac:picMk id="9" creationId="{95A6AFE7-05DB-74F3-E047-64C387813205}"/>
          </ac:picMkLst>
        </pc:picChg>
        <pc:picChg chg="add mod">
          <ac:chgData name="Debbie Nuijen - Ederveen" userId="dac5337d-9388-45e9-aa69-8efc688ab86a" providerId="ADAL" clId="{E483DEBF-C7DD-40E2-97DA-79391365DDBF}" dt="2024-09-10T09:41:51.670" v="228" actId="1076"/>
          <ac:picMkLst>
            <pc:docMk/>
            <pc:sldMk cId="1757721534" sldId="282"/>
            <ac:picMk id="10" creationId="{1BCA471C-3CB1-D45C-6F93-75722A6AAB0A}"/>
          </ac:picMkLst>
        </pc:picChg>
        <pc:picChg chg="del">
          <ac:chgData name="Debbie Nuijen - Ederveen" userId="dac5337d-9388-45e9-aa69-8efc688ab86a" providerId="ADAL" clId="{E483DEBF-C7DD-40E2-97DA-79391365DDBF}" dt="2024-09-10T09:40:53.739" v="213" actId="478"/>
          <ac:picMkLst>
            <pc:docMk/>
            <pc:sldMk cId="1757721534" sldId="282"/>
            <ac:picMk id="11" creationId="{1E968571-F8B6-2BC2-0D87-1DA9185F8A9D}"/>
          </ac:picMkLst>
        </pc:picChg>
        <pc:picChg chg="add mod">
          <ac:chgData name="Debbie Nuijen - Ederveen" userId="dac5337d-9388-45e9-aa69-8efc688ab86a" providerId="ADAL" clId="{E483DEBF-C7DD-40E2-97DA-79391365DDBF}" dt="2024-09-10T09:41:49.800" v="227" actId="1076"/>
          <ac:picMkLst>
            <pc:docMk/>
            <pc:sldMk cId="1757721534" sldId="282"/>
            <ac:picMk id="13" creationId="{99E75F35-291A-A2C2-FEA6-F7E374F1F3DA}"/>
          </ac:picMkLst>
        </pc:picChg>
      </pc:sldChg>
      <pc:sldChg chg="new del">
        <pc:chgData name="Debbie Nuijen - Ederveen" userId="dac5337d-9388-45e9-aa69-8efc688ab86a" providerId="ADAL" clId="{E483DEBF-C7DD-40E2-97DA-79391365DDBF}" dt="2024-09-10T09:40:46.097" v="211" actId="680"/>
        <pc:sldMkLst>
          <pc:docMk/>
          <pc:sldMk cId="2443023740" sldId="2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7FD09C04-CFB3-EAE3-04F8-FA150CBD2A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EB137F2-8A2C-DBBE-CF70-120BFF9F21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fld id="{6E973710-7972-454B-98E4-23AA351FB3D5}" type="datetimeFigureOut">
              <a:rPr lang="nl-NL"/>
              <a:pPr>
                <a:defRPr/>
              </a:pPr>
              <a:t>26-9-2024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276518-EB47-52AA-C184-EE0931B79A2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B22164C-8132-5AEF-2B56-D6B38C2DAB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93A4D2-D3B9-4517-BA08-4BFDA405BD1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EBAE7D1-05D2-1B7E-E976-FDD63C8E6C1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F83078A-D558-86AD-C57B-20BBA883A51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998E2C1-7006-7E56-B61B-39A2E114EB7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EA5A7CF-1889-2C53-D459-E31C92A1312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28644BA1-44D2-761C-D8BF-5F2BA5B7DF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C59E1A4B-0CD3-089A-487F-39C4C76BF3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DC8545-2592-4480-BF52-E6224A0EF24F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3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75316219-C1D6-9F2D-5B1C-2EDAE6E2A1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99EA7FD-5CEA-4EE8-BC8A-D33755E74AFD}" type="slidenum">
              <a:rPr lang="en-US" altLang="nl-NL" sz="1200" smtClean="0"/>
              <a:pPr/>
              <a:t>1</a:t>
            </a:fld>
            <a:endParaRPr lang="en-US" altLang="nl-NL" sz="12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1C1D89C0-FE1E-85AD-EF24-B17F09A670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F2B7CB8-D626-A316-CA12-26085187BA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E7DC970-F84A-9249-D348-CF7F345EAF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FB1AA57D-EE5A-41F1-B539-986B8F1EEBEB}" type="slidenum">
              <a:rPr lang="en-US" altLang="nl-NL" sz="1200" smtClean="0"/>
              <a:pPr/>
              <a:t>10</a:t>
            </a:fld>
            <a:endParaRPr lang="en-US" altLang="nl-NL" sz="1200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AC7DAA0F-3C6B-FEB9-E2B6-FBBD1C8B4E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90CF8D02-628F-DAF9-7BDA-C379A78294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2ED950CB-E349-95A1-4DD7-164ADA9CDA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5D10488E-985F-437D-9328-0F7B9EB519CB}" type="slidenum">
              <a:rPr lang="en-US" altLang="nl-NL" sz="1200" smtClean="0"/>
              <a:pPr/>
              <a:t>11</a:t>
            </a:fld>
            <a:endParaRPr lang="en-US" altLang="nl-NL" sz="1200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D2773A3C-E045-2E35-15D4-5621F580B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59406958-E709-5E8A-A022-5ABA56206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D72D6B7F-6C3C-B5C2-0A3B-A9635C71F7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0665E04-46A3-4288-BF7B-9A55C97B6871}" type="slidenum">
              <a:rPr lang="en-US" altLang="nl-NL" sz="1200" smtClean="0"/>
              <a:pPr/>
              <a:t>12</a:t>
            </a:fld>
            <a:endParaRPr lang="en-US" altLang="nl-NL" sz="1200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85C0408-79E4-9524-652B-5FA5329E9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0059DD77-2DD4-FA08-D706-3B72CC08ED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2ED4CC54-A358-2F0A-0B59-6C7F45AEFC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7D4194C9-38E0-4993-97DA-85BB68658810}" type="slidenum">
              <a:rPr lang="en-US" altLang="nl-NL" sz="1200" smtClean="0"/>
              <a:pPr/>
              <a:t>13</a:t>
            </a:fld>
            <a:endParaRPr lang="en-US" altLang="nl-NL" sz="1200"/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842723F9-667F-18D7-B7A4-C83EDFCC2B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BC77E38E-9EBC-F420-9336-4CFB7B711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E971960-8A34-8B71-93CA-D946B0A9A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0D1B085-867D-4D8C-B96C-ADBECC4AA61F}" type="slidenum">
              <a:rPr lang="en-US" altLang="nl-NL" sz="1200" smtClean="0"/>
              <a:pPr/>
              <a:t>14</a:t>
            </a:fld>
            <a:endParaRPr lang="en-US" altLang="nl-NL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59CD563-64E5-666E-72FD-AC591B6D09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D876DBD-FD42-6CE4-9EC7-D3590ADE2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E971960-8A34-8B71-93CA-D946B0A9A3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D0D1B085-867D-4D8C-B96C-ADBECC4AA61F}" type="slidenum">
              <a:rPr lang="en-US" altLang="nl-NL" sz="1200" smtClean="0"/>
              <a:pPr/>
              <a:t>15</a:t>
            </a:fld>
            <a:endParaRPr lang="en-US" altLang="nl-NL" sz="1200"/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959CD563-64E5-666E-72FD-AC591B6D09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7D876DBD-FD42-6CE4-9EC7-D3590ADE2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73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C0B396E4-1F79-93B7-FE0C-36CC8D9D69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A5721B86-44BA-47BE-8F14-3B474754B1F6}" type="slidenum">
              <a:rPr lang="en-US" altLang="nl-NL" sz="1200" smtClean="0"/>
              <a:pPr/>
              <a:t>2</a:t>
            </a:fld>
            <a:endParaRPr lang="en-US" altLang="nl-NL" sz="1200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A704B42D-5763-EFFF-B557-B5F5356AF2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79AC882E-88B9-8826-BDAC-90AC0C81C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2FFDF49-F56C-6311-0B5C-71E78F4CC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644E6650-9F2F-4EED-B9DB-1E73310F05A5}" type="slidenum">
              <a:rPr lang="en-US" altLang="nl-NL" sz="1200" smtClean="0"/>
              <a:pPr/>
              <a:t>3</a:t>
            </a:fld>
            <a:endParaRPr lang="en-US" altLang="nl-NL" sz="12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1740088-0569-29F7-FBEC-DED5428B69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C6B6EDE-CB7A-6DEA-688B-9DAF1AEB5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258F57B9-3363-AD9B-0BB3-66CB0FCEB7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9812615-CA5D-414D-A247-D38C82CBA71E}" type="slidenum">
              <a:rPr lang="en-US" altLang="nl-NL" sz="1200" smtClean="0"/>
              <a:pPr/>
              <a:t>4</a:t>
            </a:fld>
            <a:endParaRPr lang="en-US" altLang="nl-NL" sz="1200"/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552F4BE5-61B6-0D61-B1DC-3C1DC2C562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D485767C-0456-BF15-CF61-8B66D32B73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EA4563FC-3A26-E276-4BE8-AC52EA0E8E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2960DA53-FCC7-4DCF-9E83-C19C11BDA668}" type="slidenum">
              <a:rPr lang="en-US" altLang="nl-NL" sz="1200" smtClean="0"/>
              <a:pPr/>
              <a:t>5</a:t>
            </a:fld>
            <a:endParaRPr lang="en-US" altLang="nl-NL" sz="12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68A71216-3985-722F-CD64-1C3433A802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296E63EF-6A02-8596-DD74-5F1F1D9C96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2691CEEC-B7AE-33FB-C7CD-EA18B44DE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047D97A-4A2A-4762-B3EB-14661AEB9617}" type="slidenum">
              <a:rPr lang="en-US" altLang="nl-NL" sz="1200" smtClean="0"/>
              <a:pPr/>
              <a:t>6</a:t>
            </a:fld>
            <a:endParaRPr lang="en-US" altLang="nl-NL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DC3F6EE4-7549-234D-B4EC-347014130A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3CC681ED-F33D-B218-94EE-E7DE9300CC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7D199DC9-6D4C-AECC-09DC-895088E2D9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9020951C-51E8-47F9-9DA5-E6EC53B7D82B}" type="slidenum">
              <a:rPr lang="en-US" altLang="nl-NL" sz="1200" smtClean="0"/>
              <a:pPr/>
              <a:t>7</a:t>
            </a:fld>
            <a:endParaRPr lang="en-US" altLang="nl-NL" sz="1200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3D28EAA-4843-6039-A53E-2996E746FA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7F638496-FD9D-4BB3-D44F-EA21658683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74200025-799A-9149-906A-91EEEE6060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362535A9-B6DB-45E7-810D-289681755C0A}" type="slidenum">
              <a:rPr lang="en-US" altLang="nl-NL" sz="1200" smtClean="0"/>
              <a:pPr/>
              <a:t>8</a:t>
            </a:fld>
            <a:endParaRPr lang="en-US" altLang="nl-NL" sz="1200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4707C6B2-E3A8-1809-400B-24AEA0A255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DF56007C-04B1-D4AD-2F7B-94CC28B5B8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l-NL" altLang="nl-NL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20007160-73D6-6590-DE69-E03DCFF574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fld id="{BD2D754A-B94E-4230-BB6C-32EBFE3FC4AA}" type="slidenum">
              <a:rPr lang="en-US" altLang="nl-NL" sz="1200" smtClean="0"/>
              <a:pPr/>
              <a:t>9</a:t>
            </a:fld>
            <a:endParaRPr lang="en-US" altLang="nl-NL" sz="12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2E92BB4F-0D7D-1193-0236-40D826016C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AB79FAAF-4EA4-DC2F-8C70-E1AB65F1F1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l-NL" altLang="nl-NL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778E75-6A1E-2A8D-D801-45D4B0D875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2F9152-484F-E563-1C99-29C781D9C6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149C46-F5E9-3F26-12E7-8415F2986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B27F4-10DE-4754-8716-3E08A036C610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1134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7C1B72-B1F6-4092-08F9-19DBD282BA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804410-E02F-047B-4312-3765F906FC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D46D95-E6E1-46B2-D958-0D5FAF3B1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74B71-C74A-40C8-90A3-32B8E91829B5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046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6624E2-00C0-C3BD-27A6-14A39F7D6E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055CBC-946B-823B-D8A4-C2C1097C33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7CBDEAD-FF63-8722-458C-AEE2DA8EE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FDA1C8-153F-4B65-94C0-D2BBBFEE464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2653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B82D20-0E25-A000-6178-7CDEFBC8C9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78A63F5-210D-6861-FB7A-26975623CF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EC2014-37C2-385B-520E-5EB2C299CB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FF123-38B6-4DE3-B5CC-8CF8622724E0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94587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360413-ED7E-AAA8-47FB-D471D761CB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584989-AEED-1327-4D9C-A5BF22C71B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BC3363-1A02-AA5B-18CE-E73DF723DA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E83F7-2444-4157-A38B-92E5C76DA49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72329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4ECEB0-1355-8804-C689-CE4163E29F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755AF-4DC2-D7D8-D19A-30CB677142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FCC122-C7FF-8994-F2B1-EE649815A3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9AE3B-17EB-4515-9E23-ADE5586F6784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19225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EBD912-B6BC-2251-2961-07A671AAED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22E7A5-2751-7D06-2588-14694CA26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61F72E0-8ADC-40A7-E529-433B512FE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DF2AF-5581-45EF-83BD-05729D11227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72594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20CD286-B2FD-A38A-75FA-48FE4AEFEF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CB88E2-EC65-EE8A-20D1-D5E6D6E1B4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53BBC36-F419-EC94-DE4B-1F9F5F5732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3521D-4769-441D-BD18-1CEADBFBF89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95748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7E7899D-9581-418D-3EB0-E6654B526C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793C5-4557-EA38-FA00-B3ACD809B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F20B7C-5859-04F5-7DDD-A12E7D5DF1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07F5C-0FD1-415F-A3FB-08C4250236F8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44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6C2A35-3FAB-629F-8E51-8646686646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BB713D-B6E6-0BB7-6D13-7AF4A35B34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6C9A07-93E0-164D-9915-0A8C45CC9E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C16F7-1359-4135-871B-618F16BC794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552553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19D559-61FC-9D5F-D3B5-CA177997ED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C215D-BC1B-A2D3-B71A-3FF325807F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4BC495-9AA9-A072-A55A-6A3869E21C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6FBE3-34B9-4956-8DFE-0EC9E0D082AE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96017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2A8B820-5B5E-C603-A95D-FED5A07AD3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E0826B-11DA-BCEA-73C8-6E51E293D1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84A89B4-A391-3029-FFA9-4097B3B35E1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751DA1B-FB85-CB5E-3609-BCE8AC114A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ヒラギノ角ゴ Pro W3" pitchFamily="-3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E76627B-A81E-863D-899B-C21EC8BC6E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323A388-3A67-4347-B26B-57913E8D5432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3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">
            <a:extLst>
              <a:ext uri="{FF2B5EF4-FFF2-40B4-BE49-F238E27FC236}">
                <a16:creationId xmlns:a16="http://schemas.microsoft.com/office/drawing/2014/main" id="{C1FA4300-420B-9A84-D177-3196CBF15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r="6282"/>
          <a:stretch>
            <a:fillRect/>
          </a:stretch>
        </p:blipFill>
        <p:spPr bwMode="auto">
          <a:xfrm>
            <a:off x="0" y="-20638"/>
            <a:ext cx="9144000" cy="517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35AEBC47-28AB-C039-425E-1257E896FD1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48188" y="771525"/>
            <a:ext cx="4814887" cy="1512888"/>
          </a:xfrm>
        </p:spPr>
        <p:txBody>
          <a:bodyPr lIns="0" tIns="0" rIns="0" bIns="0"/>
          <a:lstStyle/>
          <a:p>
            <a:pPr algn="l" eaLnBrk="1" hangingPunct="1">
              <a:lnSpc>
                <a:spcPts val="48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TYPE HIER </a:t>
            </a:r>
          </a:p>
          <a:p>
            <a:pPr algn="l" eaLnBrk="1" hangingPunct="1">
              <a:lnSpc>
                <a:spcPts val="4000"/>
              </a:lnSpc>
            </a:pPr>
            <a:r>
              <a:rPr lang="en-US" altLang="nl-NL" sz="5400" b="1">
                <a:solidFill>
                  <a:schemeClr val="bg1"/>
                </a:solidFill>
                <a:latin typeface="Arial Narrow" panose="020B0606020202030204" pitchFamily="34" charset="0"/>
              </a:rPr>
              <a:t>EEN TITEL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7EC55C5-24A9-8012-2CD7-35F3EF9BE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8" y="3003550"/>
            <a:ext cx="3887787" cy="12604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eaLnBrk="1" hangingPunct="1">
              <a:lnSpc>
                <a:spcPts val="3000"/>
              </a:lnSpc>
              <a:defRPr/>
            </a:pP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Hier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kan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de </a:t>
            </a: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subtitel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</a:t>
            </a:r>
            <a:b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</a:br>
            <a:r>
              <a:rPr lang="en-US" altLang="nl-NL" sz="2800" b="1" kern="0" dirty="0" err="1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staan</a:t>
            </a:r>
            <a:r>
              <a:rPr lang="en-US" altLang="nl-NL" sz="28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 lorem ipsum</a:t>
            </a:r>
          </a:p>
        </p:txBody>
      </p:sp>
      <p:pic>
        <p:nvPicPr>
          <p:cNvPr id="6" name="Afbeelding 5" descr="Afbeelding met persoon, kleding, Dans, dansen&#10;&#10;Automatisch gegenereerde beschrijving">
            <a:extLst>
              <a:ext uri="{FF2B5EF4-FFF2-40B4-BE49-F238E27FC236}">
                <a16:creationId xmlns:a16="http://schemas.microsoft.com/office/drawing/2014/main" id="{82FB41D8-C697-60DC-31E0-9ED07BB67D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28" y="339502"/>
            <a:ext cx="3136544" cy="4320480"/>
          </a:xfrm>
          <a:prstGeom prst="rect">
            <a:avLst/>
          </a:prstGeom>
        </p:spPr>
      </p:pic>
      <p:sp>
        <p:nvSpPr>
          <p:cNvPr id="4102" name="Tekstvak 1">
            <a:extLst>
              <a:ext uri="{FF2B5EF4-FFF2-40B4-BE49-F238E27FC236}">
                <a16:creationId xmlns:a16="http://schemas.microsoft.com/office/drawing/2014/main" id="{0C557794-37AB-FFDF-4860-3009A1269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1562100"/>
            <a:ext cx="2944813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nl-NL" sz="1400" i="1" dirty="0">
                <a:solidFill>
                  <a:srgbClr val="FF0000"/>
                </a:solidFill>
              </a:rPr>
              <a:t>Let op: de beelden in deze presentatie mogen vanwege AVG niet langer gebruikt worden dan schooljaar 25-26. Wil je deze met externen delen? Exporteer je presentatie dan naar pdf-formaat. </a:t>
            </a:r>
            <a:endParaRPr lang="nl-NL" altLang="nl-NL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11">
            <a:extLst>
              <a:ext uri="{FF2B5EF4-FFF2-40B4-BE49-F238E27FC236}">
                <a16:creationId xmlns:a16="http://schemas.microsoft.com/office/drawing/2014/main" id="{F859CCA6-704E-DAD6-8357-E3F8EBE1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r="6282"/>
          <a:stretch>
            <a:fillRect/>
          </a:stretch>
        </p:blipFill>
        <p:spPr bwMode="auto">
          <a:xfrm>
            <a:off x="0" y="-20638"/>
            <a:ext cx="9144000" cy="517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0">
            <a:extLst>
              <a:ext uri="{FF2B5EF4-FFF2-40B4-BE49-F238E27FC236}">
                <a16:creationId xmlns:a16="http://schemas.microsoft.com/office/drawing/2014/main" id="{CD578170-AFB7-1D06-8B2C-484606995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912813"/>
            <a:ext cx="516413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400" b="1">
                <a:latin typeface="Verdana" panose="020B0604030504040204" pitchFamily="34" charset="0"/>
              </a:rPr>
              <a:t>OPEN DAG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zaterdag 1 februari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09:30 – 13:00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580" name="Text Box 10">
            <a:extLst>
              <a:ext uri="{FF2B5EF4-FFF2-40B4-BE49-F238E27FC236}">
                <a16:creationId xmlns:a16="http://schemas.microsoft.com/office/drawing/2014/main" id="{86830C68-B10E-8562-5665-7D93A9698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2058988"/>
            <a:ext cx="5164137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buFontTx/>
              <a:buNone/>
            </a:pPr>
            <a:r>
              <a:rPr lang="nl-NL" altLang="nl-NL" sz="2000" b="1">
                <a:latin typeface="Verdana" panose="020B0604030504040204" pitchFamily="34" charset="0"/>
              </a:rPr>
              <a:t>INFORMATIEAVOND</a:t>
            </a:r>
            <a:br>
              <a:rPr lang="nl-NL" altLang="nl-NL" sz="2400" b="1">
                <a:solidFill>
                  <a:schemeClr val="bg1"/>
                </a:solidFill>
                <a:latin typeface="Arial Narrow" panose="020B0606020202030204" pitchFamily="34" charset="0"/>
              </a:rPr>
            </a:b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dinsdag 28 januari</a:t>
            </a:r>
          </a:p>
          <a:p>
            <a:pPr>
              <a:buFontTx/>
              <a:buNone/>
            </a:pPr>
            <a:r>
              <a:rPr lang="nl-NL" altLang="nl-NL" sz="1400" b="1">
                <a:solidFill>
                  <a:schemeClr val="bg1"/>
                </a:solidFill>
                <a:latin typeface="Verdana" panose="020B0604030504040204" pitchFamily="34" charset="0"/>
              </a:rPr>
              <a:t>19:30 uur</a:t>
            </a: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nl-NL" altLang="nl-NL" sz="1400" b="1">
              <a:solidFill>
                <a:schemeClr val="bg1"/>
              </a:solidFill>
              <a:latin typeface="Verdana" panose="020B0604030504040204" pitchFamily="34" charset="0"/>
            </a:endParaRPr>
          </a:p>
          <a:p>
            <a:pPr>
              <a:lnSpc>
                <a:spcPts val="1800"/>
              </a:lnSpc>
              <a:buFontTx/>
              <a:buNone/>
            </a:pPr>
            <a:endParaRPr lang="en-US" altLang="nl-NL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581" name="Rechthoek 1">
            <a:extLst>
              <a:ext uri="{FF2B5EF4-FFF2-40B4-BE49-F238E27FC236}">
                <a16:creationId xmlns:a16="http://schemas.microsoft.com/office/drawing/2014/main" id="{EB76D394-E0C1-5643-58C4-EEC74BA9E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050" y="4665663"/>
            <a:ext cx="236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www.lingerijn.nl</a:t>
            </a:r>
          </a:p>
        </p:txBody>
      </p:sp>
      <p:pic>
        <p:nvPicPr>
          <p:cNvPr id="24583" name="Afbeelding 4">
            <a:extLst>
              <a:ext uri="{FF2B5EF4-FFF2-40B4-BE49-F238E27FC236}">
                <a16:creationId xmlns:a16="http://schemas.microsoft.com/office/drawing/2014/main" id="{E7F3CB59-0F7F-B027-BBE2-6F42CEFE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persoon, kleding, jeans, computer&#10;&#10;Automatisch gegenereerde beschrijving">
            <a:extLst>
              <a:ext uri="{FF2B5EF4-FFF2-40B4-BE49-F238E27FC236}">
                <a16:creationId xmlns:a16="http://schemas.microsoft.com/office/drawing/2014/main" id="{0E524F27-3B37-ECA8-4CFF-BD39CDDDCF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9" y="909762"/>
            <a:ext cx="4319025" cy="282550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64A6DFF8-DDF2-A33B-0AF9-873C63E04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31" y="884634"/>
            <a:ext cx="2359965" cy="3817246"/>
          </a:xfrm>
          <a:prstGeom prst="rect">
            <a:avLst/>
          </a:prstGeom>
        </p:spPr>
      </p:pic>
      <p:pic>
        <p:nvPicPr>
          <p:cNvPr id="7" name="Afbeelding 6" descr="Afbeelding met persoon, kleding, schoeisel, Menselijk gezicht&#10;&#10;Automatisch gegenereerde beschrijving">
            <a:extLst>
              <a:ext uri="{FF2B5EF4-FFF2-40B4-BE49-F238E27FC236}">
                <a16:creationId xmlns:a16="http://schemas.microsoft.com/office/drawing/2014/main" id="{48286C60-EE5B-A0F0-C6F8-2C3FFAD3A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90" y="339502"/>
            <a:ext cx="1763092" cy="3919364"/>
          </a:xfrm>
          <a:prstGeom prst="rect">
            <a:avLst/>
          </a:prstGeom>
        </p:spPr>
      </p:pic>
      <p:pic>
        <p:nvPicPr>
          <p:cNvPr id="9" name="Afbeelding 8" descr="Afbeelding met persoon, voetbal, kleding, sportuitrusting&#10;&#10;Automatisch gegenereerde beschrijving">
            <a:extLst>
              <a:ext uri="{FF2B5EF4-FFF2-40B4-BE49-F238E27FC236}">
                <a16:creationId xmlns:a16="http://schemas.microsoft.com/office/drawing/2014/main" id="{C76BB9CE-02B6-B671-24CB-D4FB4F22B4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864" y="185217"/>
            <a:ext cx="2359965" cy="3845561"/>
          </a:xfrm>
          <a:prstGeom prst="rect">
            <a:avLst/>
          </a:prstGeom>
        </p:spPr>
      </p:pic>
      <p:pic>
        <p:nvPicPr>
          <p:cNvPr id="11" name="Afbeelding 10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EC6E88EE-3ED9-FA3A-1096-314BD7FCB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384"/>
            <a:ext cx="2793401" cy="37238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ril, kleding, jas&#10;&#10;Automatisch gegenereerde beschrijving">
            <a:extLst>
              <a:ext uri="{FF2B5EF4-FFF2-40B4-BE49-F238E27FC236}">
                <a16:creationId xmlns:a16="http://schemas.microsoft.com/office/drawing/2014/main" id="{1EFB8837-5BC3-C308-FEE3-52C2FB31F0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7614"/>
            <a:ext cx="3918036" cy="2612946"/>
          </a:xfrm>
          <a:prstGeom prst="rect">
            <a:avLst/>
          </a:prstGeom>
        </p:spPr>
      </p:pic>
      <p:pic>
        <p:nvPicPr>
          <p:cNvPr id="5" name="Afbeelding 4" descr="Afbeelding met kleding, persoon, schoeisel, Menselijk gezicht&#10;&#10;Automatisch gegenereerde beschrijving">
            <a:extLst>
              <a:ext uri="{FF2B5EF4-FFF2-40B4-BE49-F238E27FC236}">
                <a16:creationId xmlns:a16="http://schemas.microsoft.com/office/drawing/2014/main" id="{AA6E5164-71C2-9A9D-843C-297ABFABD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44" y="454334"/>
            <a:ext cx="2504422" cy="4665966"/>
          </a:xfrm>
          <a:prstGeom prst="rect">
            <a:avLst/>
          </a:prstGeom>
        </p:spPr>
      </p:pic>
      <p:pic>
        <p:nvPicPr>
          <p:cNvPr id="7" name="Afbeelding 6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0199349F-0582-74A3-0F38-95947A8DE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414" y="51470"/>
            <a:ext cx="2697542" cy="4665966"/>
          </a:xfrm>
          <a:prstGeom prst="rect">
            <a:avLst/>
          </a:prstGeom>
        </p:spPr>
      </p:pic>
      <p:pic>
        <p:nvPicPr>
          <p:cNvPr id="9" name="Afbeelding 8" descr="Afbeelding met kleding, persoon, schoeisel, Dans&#10;&#10;Automatisch gegenereerde beschrijving">
            <a:extLst>
              <a:ext uri="{FF2B5EF4-FFF2-40B4-BE49-F238E27FC236}">
                <a16:creationId xmlns:a16="http://schemas.microsoft.com/office/drawing/2014/main" id="{40360685-3FCE-C36B-4217-4992CE6E2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474" y="238767"/>
            <a:ext cx="3109913" cy="466596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kleding, glimlach, denim&#10;&#10;Automatisch gegenereerde beschrijving">
            <a:extLst>
              <a:ext uri="{FF2B5EF4-FFF2-40B4-BE49-F238E27FC236}">
                <a16:creationId xmlns:a16="http://schemas.microsoft.com/office/drawing/2014/main" id="{5A9CDB9C-B3AD-1481-6358-6B05C9371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15566"/>
            <a:ext cx="2177721" cy="3456384"/>
          </a:xfrm>
          <a:prstGeom prst="rect">
            <a:avLst/>
          </a:prstGeom>
        </p:spPr>
      </p:pic>
      <p:pic>
        <p:nvPicPr>
          <p:cNvPr id="5" name="Afbeelding 4" descr="Afbeelding met persoon, kleding, jeans, person&#10;&#10;Automatisch gegenereerde beschrijving">
            <a:extLst>
              <a:ext uri="{FF2B5EF4-FFF2-40B4-BE49-F238E27FC236}">
                <a16:creationId xmlns:a16="http://schemas.microsoft.com/office/drawing/2014/main" id="{F48DA1A5-F499-B00F-E340-88C6A499F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42" y="745815"/>
            <a:ext cx="2161646" cy="3626135"/>
          </a:xfrm>
          <a:prstGeom prst="rect">
            <a:avLst/>
          </a:prstGeom>
        </p:spPr>
      </p:pic>
      <p:pic>
        <p:nvPicPr>
          <p:cNvPr id="7" name="Afbeelding 6" descr="Afbeelding met kleding, persoon, Balans, Menselijk gezicht&#10;&#10;Automatisch gegenereerde beschrijving">
            <a:extLst>
              <a:ext uri="{FF2B5EF4-FFF2-40B4-BE49-F238E27FC236}">
                <a16:creationId xmlns:a16="http://schemas.microsoft.com/office/drawing/2014/main" id="{881AE2B8-5EA6-032F-10E2-27AA99E14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" y="728592"/>
            <a:ext cx="2965440" cy="3528392"/>
          </a:xfrm>
          <a:prstGeom prst="rect">
            <a:avLst/>
          </a:prstGeom>
        </p:spPr>
      </p:pic>
      <p:pic>
        <p:nvPicPr>
          <p:cNvPr id="11" name="Afbeelding 10" descr="Afbeelding met kleding, persoon, jeans, schoeisel&#10;&#10;Automatisch gegenereerde beschrijving">
            <a:extLst>
              <a:ext uri="{FF2B5EF4-FFF2-40B4-BE49-F238E27FC236}">
                <a16:creationId xmlns:a16="http://schemas.microsoft.com/office/drawing/2014/main" id="{82C795A0-F8C3-C06E-283E-9B27E78D21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49" y="565795"/>
            <a:ext cx="1880251" cy="415592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persoon, jeans, jongen&#10;&#10;Automatisch gegenereerde beschrijving">
            <a:extLst>
              <a:ext uri="{FF2B5EF4-FFF2-40B4-BE49-F238E27FC236}">
                <a16:creationId xmlns:a16="http://schemas.microsoft.com/office/drawing/2014/main" id="{A877654F-29FE-072E-3689-599E6C876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637803"/>
            <a:ext cx="1340706" cy="3867894"/>
          </a:xfrm>
          <a:prstGeom prst="rect">
            <a:avLst/>
          </a:prstGeom>
        </p:spPr>
      </p:pic>
      <p:pic>
        <p:nvPicPr>
          <p:cNvPr id="7" name="Afbeelding 6" descr="Afbeelding met persoon, kleding, computer, Menselijk gezicht&#10;&#10;Automatisch gegenereerde beschrijving">
            <a:extLst>
              <a:ext uri="{FF2B5EF4-FFF2-40B4-BE49-F238E27FC236}">
                <a16:creationId xmlns:a16="http://schemas.microsoft.com/office/drawing/2014/main" id="{83B71A7C-54AC-4514-9DD6-010440CEC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025962"/>
            <a:ext cx="2754372" cy="3215053"/>
          </a:xfrm>
          <a:prstGeom prst="rect">
            <a:avLst/>
          </a:prstGeom>
        </p:spPr>
      </p:pic>
      <p:pic>
        <p:nvPicPr>
          <p:cNvPr id="9" name="Afbeelding 8" descr="Afbeelding met kleding, persoon, glimlach, schoeisel&#10;&#10;Automatisch gegenereerde beschrijving">
            <a:extLst>
              <a:ext uri="{FF2B5EF4-FFF2-40B4-BE49-F238E27FC236}">
                <a16:creationId xmlns:a16="http://schemas.microsoft.com/office/drawing/2014/main" id="{95A6AFE7-05DB-74F3-E047-64C387813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37803"/>
            <a:ext cx="2110438" cy="3867894"/>
          </a:xfrm>
          <a:prstGeom prst="rect">
            <a:avLst/>
          </a:prstGeom>
        </p:spPr>
      </p:pic>
      <p:pic>
        <p:nvPicPr>
          <p:cNvPr id="11" name="Afbeelding 10" descr="Afbeelding met kleding, persoon, Dans, Menselijk gezicht&#10;&#10;Automatisch gegenereerde beschrijving">
            <a:extLst>
              <a:ext uri="{FF2B5EF4-FFF2-40B4-BE49-F238E27FC236}">
                <a16:creationId xmlns:a16="http://schemas.microsoft.com/office/drawing/2014/main" id="{1E968571-F8B6-2BC2-0D87-1DA9185F8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803"/>
            <a:ext cx="1772576" cy="386789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persoon, kleding, Menselijk gezicht, computer&#10;&#10;Automatisch gegenereerde beschrijving">
            <a:extLst>
              <a:ext uri="{FF2B5EF4-FFF2-40B4-BE49-F238E27FC236}">
                <a16:creationId xmlns:a16="http://schemas.microsoft.com/office/drawing/2014/main" id="{05EEAE48-DA0B-87FA-8A67-135E540F7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000" y="212485"/>
            <a:ext cx="3209620" cy="2215249"/>
          </a:xfrm>
          <a:prstGeom prst="rect">
            <a:avLst/>
          </a:prstGeom>
        </p:spPr>
      </p:pic>
      <p:pic>
        <p:nvPicPr>
          <p:cNvPr id="6" name="Afbeelding 5" descr="Afbeelding met Menselijk gezicht, kleding, persoon, glimlach&#10;&#10;Automatisch gegenereerde beschrijving">
            <a:extLst>
              <a:ext uri="{FF2B5EF4-FFF2-40B4-BE49-F238E27FC236}">
                <a16:creationId xmlns:a16="http://schemas.microsoft.com/office/drawing/2014/main" id="{4F4FD659-AF37-3A94-A0B9-17211AD3B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571750"/>
            <a:ext cx="3620734" cy="2358460"/>
          </a:xfrm>
          <a:prstGeom prst="rect">
            <a:avLst/>
          </a:prstGeom>
        </p:spPr>
      </p:pic>
      <p:pic>
        <p:nvPicPr>
          <p:cNvPr id="10" name="Afbeelding 9" descr="Afbeelding met persoon, kleding, glimlach, schoeisel&#10;&#10;Automatisch gegenereerde beschrijving">
            <a:extLst>
              <a:ext uri="{FF2B5EF4-FFF2-40B4-BE49-F238E27FC236}">
                <a16:creationId xmlns:a16="http://schemas.microsoft.com/office/drawing/2014/main" id="{1BCA471C-3CB1-D45C-6F93-75722A6AA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65" y="555526"/>
            <a:ext cx="2732548" cy="4311910"/>
          </a:xfrm>
          <a:prstGeom prst="rect">
            <a:avLst/>
          </a:prstGeom>
        </p:spPr>
      </p:pic>
      <p:pic>
        <p:nvPicPr>
          <p:cNvPr id="13" name="Afbeelding 12" descr="Afbeelding met persoon, kleding, jas, schoeisel&#10;&#10;Automatisch gegenereerde beschrijving">
            <a:extLst>
              <a:ext uri="{FF2B5EF4-FFF2-40B4-BE49-F238E27FC236}">
                <a16:creationId xmlns:a16="http://schemas.microsoft.com/office/drawing/2014/main" id="{99E75F35-291A-A2C2-FEA6-F7E374F1F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84" y="555526"/>
            <a:ext cx="1769981" cy="43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21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2">
            <a:extLst>
              <a:ext uri="{FF2B5EF4-FFF2-40B4-BE49-F238E27FC236}">
                <a16:creationId xmlns:a16="http://schemas.microsoft.com/office/drawing/2014/main" id="{6A867A6E-FDFC-5CEC-C748-B3CE5E1B3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9C547BFC-8533-94D6-DD86-95E7AA63A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6148" name="Text Box 10">
            <a:extLst>
              <a:ext uri="{FF2B5EF4-FFF2-40B4-BE49-F238E27FC236}">
                <a16:creationId xmlns:a16="http://schemas.microsoft.com/office/drawing/2014/main" id="{0553B7D1-26C4-E4FE-2F21-300B34513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617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Type hier een subkop. Ugit offictum in nulpa pelitat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omnis restint isincto offic tectur, quia dolupta</a:t>
            </a:r>
            <a:endParaRPr lang="en-US" altLang="nl-NL" sz="1800" b="1">
              <a:latin typeface="Arial Narrow" panose="020B0606020202030204" pitchFamily="34" charset="0"/>
            </a:endParaRPr>
          </a:p>
        </p:txBody>
      </p:sp>
      <p:sp>
        <p:nvSpPr>
          <p:cNvPr id="6149" name="Text Box 11">
            <a:extLst>
              <a:ext uri="{FF2B5EF4-FFF2-40B4-BE49-F238E27FC236}">
                <a16:creationId xmlns:a16="http://schemas.microsoft.com/office/drawing/2014/main" id="{BB26C4A0-B697-7D49-7503-53BF6C606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617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Typ hier een opsomming. Officatessi quodi conem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aperes peliatem quiae quat lant est de ero blanihil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iliquia cone volupta quibus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nl-NL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Ipsusandero que pro eatione mporehenimet faccusdae nis et pe postiorum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as aut ommolec eptasit lacerum ut maxim</a:t>
            </a: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1F40AB4-7B5A-5E33-D5A0-A7517EE74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ONDERWIJS</a:t>
            </a:r>
          </a:p>
        </p:txBody>
      </p:sp>
      <p:sp>
        <p:nvSpPr>
          <p:cNvPr id="6151" name="Ovaal 2">
            <a:extLst>
              <a:ext uri="{FF2B5EF4-FFF2-40B4-BE49-F238E27FC236}">
                <a16:creationId xmlns:a16="http://schemas.microsoft.com/office/drawing/2014/main" id="{66CB7A81-026A-5EE4-1A1F-2D49DB8EEA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913" y="1346200"/>
            <a:ext cx="1997075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52" name="Ovaal 13">
            <a:extLst>
              <a:ext uri="{FF2B5EF4-FFF2-40B4-BE49-F238E27FC236}">
                <a16:creationId xmlns:a16="http://schemas.microsoft.com/office/drawing/2014/main" id="{4EC0B2A0-4069-43F4-F84D-968C9486F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1241425"/>
            <a:ext cx="1995488" cy="1997075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53" name="Ovaal 14">
            <a:extLst>
              <a:ext uri="{FF2B5EF4-FFF2-40B4-BE49-F238E27FC236}">
                <a16:creationId xmlns:a16="http://schemas.microsoft.com/office/drawing/2014/main" id="{A07B69A4-E917-681D-A04A-BA8E9AF6E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3538" y="1482725"/>
            <a:ext cx="1995487" cy="1995488"/>
          </a:xfrm>
          <a:prstGeom prst="ellipse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3AE7901B-D85C-BE0F-D171-23D34939F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1814513"/>
            <a:ext cx="13366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2000"/>
              </a:lnSpc>
              <a:spcBef>
                <a:spcPct val="0"/>
              </a:spcBef>
              <a:buFontTx/>
              <a:buNone/>
            </a:pPr>
            <a:r>
              <a:rPr lang="nl-NL" altLang="nl-NL" sz="2800" b="1" baseline="30000">
                <a:latin typeface="Arial Narrow" panose="020B0606020202030204" pitchFamily="34" charset="0"/>
              </a:rPr>
              <a:t>Uitgelicht tekstje</a:t>
            </a:r>
            <a:endParaRPr lang="en-US" altLang="nl-NL" sz="2800" b="1">
              <a:latin typeface="Arial Narrow" panose="020B0606020202030204" pitchFamily="34" charset="0"/>
            </a:endParaRPr>
          </a:p>
        </p:txBody>
      </p:sp>
      <p:sp>
        <p:nvSpPr>
          <p:cNvPr id="6155" name="Text Box 10">
            <a:extLst>
              <a:ext uri="{FF2B5EF4-FFF2-40B4-BE49-F238E27FC236}">
                <a16:creationId xmlns:a16="http://schemas.microsoft.com/office/drawing/2014/main" id="{5EEEA9A3-A09D-7303-FFFA-6FF32B168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2397125"/>
            <a:ext cx="13366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nl-NL" altLang="nl-NL" sz="1400" baseline="30000">
                <a:solidFill>
                  <a:srgbClr val="000000"/>
                </a:solidFill>
                <a:latin typeface="Verdana" panose="020B0604030504040204" pitchFamily="34" charset="0"/>
              </a:rPr>
              <a:t>Eatione mporehenimet faccusdae nis et pe</a:t>
            </a:r>
            <a:endParaRPr lang="en-US" altLang="nl-NL" sz="1400">
              <a:latin typeface="Verdana" panose="020B0604030504040204" pitchFamily="34" charset="0"/>
            </a:endParaRPr>
          </a:p>
        </p:txBody>
      </p:sp>
      <p:pic>
        <p:nvPicPr>
          <p:cNvPr id="6156" name="Afbeelding 4">
            <a:extLst>
              <a:ext uri="{FF2B5EF4-FFF2-40B4-BE49-F238E27FC236}">
                <a16:creationId xmlns:a16="http://schemas.microsoft.com/office/drawing/2014/main" id="{1F6E21F8-22CD-995C-1AB0-18379DD2F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4445000"/>
            <a:ext cx="16795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2">
            <a:extLst>
              <a:ext uri="{FF2B5EF4-FFF2-40B4-BE49-F238E27FC236}">
                <a16:creationId xmlns:a16="http://schemas.microsoft.com/office/drawing/2014/main" id="{FF517E4D-7C30-1EED-75DF-5BA0AE11C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>
            <a:extLst>
              <a:ext uri="{FF2B5EF4-FFF2-40B4-BE49-F238E27FC236}">
                <a16:creationId xmlns:a16="http://schemas.microsoft.com/office/drawing/2014/main" id="{A1558185-04C4-69BF-F3C7-5E22B6FE0D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8196" name="Text Box 10">
            <a:extLst>
              <a:ext uri="{FF2B5EF4-FFF2-40B4-BE49-F238E27FC236}">
                <a16:creationId xmlns:a16="http://schemas.microsoft.com/office/drawing/2014/main" id="{B28DFA79-458F-062A-C8F7-1F73D515A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795463"/>
            <a:ext cx="61722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Type hier een subkop. Ugit offictum in nulpa pelitat </a:t>
            </a:r>
          </a:p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omnis restint isincto offic tectur, quia dolupta</a:t>
            </a:r>
            <a:endParaRPr lang="en-US" altLang="nl-NL" sz="1800" b="1">
              <a:latin typeface="Arial Narrow" panose="020B0606020202030204" pitchFamily="34" charset="0"/>
            </a:endParaRPr>
          </a:p>
        </p:txBody>
      </p:sp>
      <p:sp>
        <p:nvSpPr>
          <p:cNvPr id="8197" name="Text Box 11">
            <a:extLst>
              <a:ext uri="{FF2B5EF4-FFF2-40B4-BE49-F238E27FC236}">
                <a16:creationId xmlns:a16="http://schemas.microsoft.com/office/drawing/2014/main" id="{FE4ACFC4-A550-0775-ACD9-0C31C6D80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6172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Typ hier een opsomming. Officatessi quodi conem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aperes peliatem quiae quat lant est de ero blanihil 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iliquia cone volupta quibus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nl-NL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Ipsusandero que pro eatione mporehenimet faccusdae</a:t>
            </a:r>
            <a:b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nl-NL" altLang="nl-NL" sz="1600" baseline="30000">
                <a:solidFill>
                  <a:srgbClr val="000000"/>
                </a:solidFill>
                <a:latin typeface="Verdana" panose="020B0604030504040204" pitchFamily="34" charset="0"/>
              </a:rPr>
              <a:t>as aut ommolec eptasit lacerum ut maxim</a:t>
            </a: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ABC5A32-1A76-4CB9-C332-57F8F10E7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ONDERWIJS</a:t>
            </a:r>
          </a:p>
        </p:txBody>
      </p:sp>
      <p:pic>
        <p:nvPicPr>
          <p:cNvPr id="8199" name="Afbeelding 4">
            <a:extLst>
              <a:ext uri="{FF2B5EF4-FFF2-40B4-BE49-F238E27FC236}">
                <a16:creationId xmlns:a16="http://schemas.microsoft.com/office/drawing/2014/main" id="{8B18BD94-148E-00A2-A916-D0862CCC2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4445000"/>
            <a:ext cx="1679575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persoon, kleding, schoeisel, person&#10;&#10;Automatisch gegenereerde beschrijving">
            <a:extLst>
              <a:ext uri="{FF2B5EF4-FFF2-40B4-BE49-F238E27FC236}">
                <a16:creationId xmlns:a16="http://schemas.microsoft.com/office/drawing/2014/main" id="{C3EA6C1D-45E6-94B5-6EC5-16BD91E93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03" y="666480"/>
            <a:ext cx="1725044" cy="40137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fbeelding 2">
            <a:extLst>
              <a:ext uri="{FF2B5EF4-FFF2-40B4-BE49-F238E27FC236}">
                <a16:creationId xmlns:a16="http://schemas.microsoft.com/office/drawing/2014/main" id="{B29CD974-8ED9-60A7-0A23-1D6022FB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2724150"/>
            <a:ext cx="918051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10">
            <a:extLst>
              <a:ext uri="{FF2B5EF4-FFF2-40B4-BE49-F238E27FC236}">
                <a16:creationId xmlns:a16="http://schemas.microsoft.com/office/drawing/2014/main" id="{DD7721F2-EE5E-7BCA-0837-B6F19BEA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552450"/>
            <a:ext cx="5164137" cy="517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Type hier een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subkop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Ugit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offictum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in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pelitat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</a:p>
          <a:p>
            <a:pPr>
              <a:lnSpc>
                <a:spcPts val="1800"/>
              </a:lnSpc>
              <a:buFontTx/>
              <a:buNone/>
              <a:defRPr/>
            </a:pP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omnis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restint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isincto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offic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tectur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quia</a:t>
            </a:r>
            <a:r>
              <a:rPr lang="nl-NL" altLang="nl-NL" sz="18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nl-NL" altLang="nl-NL" sz="1800" b="1" dirty="0" err="1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dolupta</a:t>
            </a:r>
            <a:endParaRPr lang="en-US" altLang="nl-NL" sz="18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E8D8EEB4-1B15-3BD2-86A4-028DE5F1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4213" y="1336675"/>
            <a:ext cx="4537075" cy="2273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 hier een opsomming.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Officatessi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aperes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peliatem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blanihil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iliquia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volupta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quibus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et ut que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Ipsusandero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que pro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eatione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mporehenimet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faccusdae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nis et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postiorum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</a:t>
            </a:r>
            <a:r>
              <a:rPr lang="nl-NL" altLang="nl-NL" sz="1600" baseline="300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altLang="nl-NL" sz="1600" baseline="300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ommolec</a:t>
            </a: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pic>
        <p:nvPicPr>
          <p:cNvPr id="10246" name="Afbeelding 4">
            <a:extLst>
              <a:ext uri="{FF2B5EF4-FFF2-40B4-BE49-F238E27FC236}">
                <a16:creationId xmlns:a16="http://schemas.microsoft.com/office/drawing/2014/main" id="{5366AA52-B73B-3B8E-FE6E-D59436131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kleding, persoon, jeans, glimlach&#10;&#10;Automatisch gegenereerde beschrijving">
            <a:extLst>
              <a:ext uri="{FF2B5EF4-FFF2-40B4-BE49-F238E27FC236}">
                <a16:creationId xmlns:a16="http://schemas.microsoft.com/office/drawing/2014/main" id="{BBA7C992-4939-0FAE-EAAA-A1E40C71DF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5566"/>
            <a:ext cx="3170030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2">
            <a:extLst>
              <a:ext uri="{FF2B5EF4-FFF2-40B4-BE49-F238E27FC236}">
                <a16:creationId xmlns:a16="http://schemas.microsoft.com/office/drawing/2014/main" id="{A0980D40-6820-6B3F-7A20-5A1D3D506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963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9">
            <a:extLst>
              <a:ext uri="{FF2B5EF4-FFF2-40B4-BE49-F238E27FC236}">
                <a16:creationId xmlns:a16="http://schemas.microsoft.com/office/drawing/2014/main" id="{F1467BA2-4072-01EE-47CE-4A4F99917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965325"/>
            <a:ext cx="80772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198563" algn="l"/>
                <a:tab pos="430371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98563" algn="l"/>
                <a:tab pos="430371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2400" b="1" baseline="30000" dirty="0">
                <a:latin typeface="Arial Narrow" panose="020B0606020202030204" pitchFamily="34" charset="0"/>
              </a:rPr>
              <a:t>Tijd	Onderwerp	Locatie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12.00 uur	Opening	Lokaal 2.12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12.30 uur	de pos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eum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fugitisit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re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nobitatiber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	Lokaal 6.35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13.00 uur	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fugitisit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re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nobitatiber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de pos 	Lokaal 2.56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13.30 uur	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uat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lant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est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de pos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eum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fugitisi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	Lokaal 12B</a:t>
            </a:r>
          </a:p>
          <a:p>
            <a:pPr>
              <a:lnSpc>
                <a:spcPts val="2400"/>
              </a:lnSpc>
              <a:spcBef>
                <a:spcPct val="0"/>
              </a:spcBef>
              <a:buFontTx/>
              <a:buNone/>
            </a:pP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14.00 uur	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quat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lant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nl-NL" altLang="nl-NL" sz="1800" baseline="30000" dirty="0" err="1">
                <a:solidFill>
                  <a:srgbClr val="000000"/>
                </a:solidFill>
                <a:latin typeface="Verdana" panose="020B0604030504040204" pitchFamily="34" charset="0"/>
              </a:rPr>
              <a:t>est</a:t>
            </a:r>
            <a:r>
              <a:rPr lang="nl-NL" altLang="nl-NL" sz="1800" baseline="30000" dirty="0">
                <a:solidFill>
                  <a:srgbClr val="000000"/>
                </a:solidFill>
                <a:latin typeface="Verdana" panose="020B0604030504040204" pitchFamily="34" charset="0"/>
              </a:rPr>
              <a:t> de pos	Lokaal 5.13</a:t>
            </a:r>
            <a:endParaRPr lang="en-US" altLang="nl-NL" sz="1800" baseline="30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B8DBF46-AC13-7D33-3EA6-0FCAD2B15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AGENDA</a:t>
            </a:r>
          </a:p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endParaRPr lang="en-US" altLang="nl-NL" sz="5400" b="1" kern="0" dirty="0">
              <a:solidFill>
                <a:schemeClr val="bg1"/>
              </a:solidFill>
              <a:latin typeface="Helvetica 77 Bold Condensed" panose="02000503000000020004" pitchFamily="2" charset="0"/>
              <a:ea typeface="Helvetica 77 Bold Condensed" panose="02000503000000020004" pitchFamily="2" charset="0"/>
              <a:cs typeface="Helvetica 77 Bold Condensed" panose="02000503000000020004" pitchFamily="2" charset="0"/>
            </a:endParaRPr>
          </a:p>
        </p:txBody>
      </p:sp>
      <p:pic>
        <p:nvPicPr>
          <p:cNvPr id="7" name="Afbeelding 6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36D79365-10CE-A109-2A2E-6F51B03FB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99" y="555526"/>
            <a:ext cx="3017073" cy="4147676"/>
          </a:xfrm>
          <a:prstGeom prst="rect">
            <a:avLst/>
          </a:prstGeom>
        </p:spPr>
      </p:pic>
      <p:pic>
        <p:nvPicPr>
          <p:cNvPr id="12294" name="Afbeelding 4">
            <a:extLst>
              <a:ext uri="{FF2B5EF4-FFF2-40B4-BE49-F238E27FC236}">
                <a16:creationId xmlns:a16="http://schemas.microsoft.com/office/drawing/2014/main" id="{EF8D605C-5A9D-84CB-E6A4-142F008B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Afbeelding 10">
            <a:extLst>
              <a:ext uri="{FF2B5EF4-FFF2-40B4-BE49-F238E27FC236}">
                <a16:creationId xmlns:a16="http://schemas.microsoft.com/office/drawing/2014/main" id="{96100C5B-DDAC-F199-BFAB-BFFC625FC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>
            <a:extLst>
              <a:ext uri="{FF2B5EF4-FFF2-40B4-BE49-F238E27FC236}">
                <a16:creationId xmlns:a16="http://schemas.microsoft.com/office/drawing/2014/main" id="{EB2DB2CF-FB41-C53D-C39B-35EA5E818C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47650"/>
            <a:ext cx="5883275" cy="1143000"/>
          </a:xfrm>
        </p:spPr>
        <p:txBody>
          <a:bodyPr/>
          <a:lstStyle/>
          <a:p>
            <a:pPr eaLnBrk="1" hangingPunct="1"/>
            <a:r>
              <a:rPr lang="en-US" altLang="nl-NL"/>
              <a:t> </a:t>
            </a:r>
          </a:p>
        </p:txBody>
      </p:sp>
      <p:sp>
        <p:nvSpPr>
          <p:cNvPr id="14340" name="Text Box 10">
            <a:extLst>
              <a:ext uri="{FF2B5EF4-FFF2-40B4-BE49-F238E27FC236}">
                <a16:creationId xmlns:a16="http://schemas.microsoft.com/office/drawing/2014/main" id="{480B171B-C15E-A55A-280C-EAFB09090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9950"/>
            <a:ext cx="61722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1800" b="1">
                <a:latin typeface="Arial Narrow" panose="020B0606020202030204" pitchFamily="34" charset="0"/>
              </a:rPr>
              <a:t>WAAROM?</a:t>
            </a:r>
            <a:endParaRPr lang="en-US" altLang="nl-NL" sz="1800" b="1">
              <a:latin typeface="Arial Narrow" panose="020B0606020202030204" pitchFamily="34" charset="0"/>
            </a:endParaRPr>
          </a:p>
        </p:txBody>
      </p:sp>
      <p:sp>
        <p:nvSpPr>
          <p:cNvPr id="14341" name="Text Box 11">
            <a:extLst>
              <a:ext uri="{FF2B5EF4-FFF2-40B4-BE49-F238E27FC236}">
                <a16:creationId xmlns:a16="http://schemas.microsoft.com/office/drawing/2014/main" id="{169EB496-8592-38CE-01BF-DFCEDE163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71750"/>
            <a:ext cx="3865563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begeleiding en maatwerk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regie 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nl-NL" altLang="nl-NL" sz="2400" baseline="30000">
                <a:solidFill>
                  <a:srgbClr val="000000"/>
                </a:solidFill>
                <a:latin typeface="Verdana" panose="020B0604030504040204" pitchFamily="34" charset="0"/>
              </a:rPr>
              <a:t>Meer keuze </a:t>
            </a:r>
          </a:p>
          <a:p>
            <a:pPr>
              <a:lnSpc>
                <a:spcPts val="1600"/>
              </a:lnSpc>
              <a:spcBef>
                <a:spcPct val="0"/>
              </a:spcBef>
              <a:buFontTx/>
              <a:buAutoNum type="arabicPeriod"/>
            </a:pPr>
            <a:endParaRPr lang="en-US" altLang="nl-NL" sz="1600" baseline="30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DE34DECA-324B-9B84-66D0-DA30BE506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12775"/>
            <a:ext cx="5813425" cy="9175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4800"/>
              </a:lnSpc>
              <a:buFontTx/>
              <a:buNone/>
              <a:defRPr/>
            </a:pPr>
            <a:r>
              <a:rPr lang="en-US" altLang="nl-NL" sz="5400" b="1" kern="0" dirty="0">
                <a:solidFill>
                  <a:schemeClr val="bg1"/>
                </a:solidFill>
                <a:latin typeface="Arial Narrow" panose="020B0604020202020204" pitchFamily="34" charset="0"/>
                <a:ea typeface="Helvetica 77 Bold Condensed" panose="02000503000000020004" pitchFamily="2" charset="0"/>
                <a:cs typeface="Arial Narrow" panose="020B0604020202020204" pitchFamily="34" charset="0"/>
              </a:rPr>
              <a:t>NIEUWE KOERS</a:t>
            </a:r>
          </a:p>
        </p:txBody>
      </p:sp>
      <p:pic>
        <p:nvPicPr>
          <p:cNvPr id="3" name="Afbeelding 2" descr="Afbeelding met persoon, kleding, Menselijk gezicht, glimlach&#10;&#10;Automatisch gegenereerde beschrijving">
            <a:extLst>
              <a:ext uri="{FF2B5EF4-FFF2-40B4-BE49-F238E27FC236}">
                <a16:creationId xmlns:a16="http://schemas.microsoft.com/office/drawing/2014/main" id="{A86B9EA7-8D8A-63A9-547E-C59F58E430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8" r="4176"/>
          <a:stretch/>
        </p:blipFill>
        <p:spPr>
          <a:xfrm>
            <a:off x="5081939" y="1696590"/>
            <a:ext cx="2606861" cy="2606861"/>
          </a:xfrm>
          <a:prstGeom prst="flowChartConnector">
            <a:avLst/>
          </a:prstGeom>
          <a:ln>
            <a:solidFill>
              <a:srgbClr val="B9D534"/>
            </a:solidFill>
          </a:ln>
        </p:spPr>
      </p:pic>
      <p:pic>
        <p:nvPicPr>
          <p:cNvPr id="14344" name="Afbeelding 4">
            <a:extLst>
              <a:ext uri="{FF2B5EF4-FFF2-40B4-BE49-F238E27FC236}">
                <a16:creationId xmlns:a16="http://schemas.microsoft.com/office/drawing/2014/main" id="{AE3E223D-F227-60A3-C555-9BD68B90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8">
            <a:extLst>
              <a:ext uri="{FF2B5EF4-FFF2-40B4-BE49-F238E27FC236}">
                <a16:creationId xmlns:a16="http://schemas.microsoft.com/office/drawing/2014/main" id="{D7379803-2E23-D927-7993-E83318CB1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0638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10">
            <a:extLst>
              <a:ext uri="{FF2B5EF4-FFF2-40B4-BE49-F238E27FC236}">
                <a16:creationId xmlns:a16="http://schemas.microsoft.com/office/drawing/2014/main" id="{132638AE-8B16-2637-F27A-E3874EF1B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855663"/>
            <a:ext cx="51641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lnSpc>
                <a:spcPts val="1800"/>
              </a:lnSpc>
              <a:buFontTx/>
              <a:buNone/>
            </a:pPr>
            <a:r>
              <a:rPr lang="nl-NL" altLang="nl-NL" sz="4000" b="1">
                <a:solidFill>
                  <a:srgbClr val="B9D534"/>
                </a:solidFill>
                <a:latin typeface="Arial Narrow" panose="020B0606020202030204" pitchFamily="34" charset="0"/>
              </a:rPr>
              <a:t>Profiel-uren</a:t>
            </a:r>
            <a:endParaRPr lang="en-US" altLang="nl-NL" sz="4000" b="1">
              <a:solidFill>
                <a:srgbClr val="B9D534"/>
              </a:solidFill>
              <a:latin typeface="Arial Narrow" panose="020B0606020202030204" pitchFamily="34" charset="0"/>
            </a:endParaRPr>
          </a:p>
        </p:txBody>
      </p:sp>
      <p:sp>
        <p:nvSpPr>
          <p:cNvPr id="19459" name="Text Box 11">
            <a:extLst>
              <a:ext uri="{FF2B5EF4-FFF2-40B4-BE49-F238E27FC236}">
                <a16:creationId xmlns:a16="http://schemas.microsoft.com/office/drawing/2014/main" id="{E6D912A8-ACE3-D0B4-871B-C52F570C7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5450" y="1477963"/>
            <a:ext cx="4538663" cy="19367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nl-NL" sz="1400" b="1" dirty="0">
                <a:latin typeface="Verdana" panose="020B0604030504040204" pitchFamily="34" charset="0"/>
                <a:ea typeface="Verdana" panose="020B0604030504040204" pitchFamily="34" charset="0"/>
              </a:rPr>
              <a:t>Voor vwo leerlingen:</a:t>
            </a:r>
          </a:p>
          <a:p>
            <a:pPr>
              <a:defRPr/>
            </a:pPr>
            <a:r>
              <a:rPr lang="nl-NL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Science</a:t>
            </a: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 techniek 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Wetenschap natuur en milieu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Kunst- en culturele 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Sportactiviteiten</a:t>
            </a:r>
          </a:p>
          <a:p>
            <a:pPr>
              <a:defRPr/>
            </a:pPr>
            <a:r>
              <a:rPr lang="nl-NL" sz="1400" dirty="0">
                <a:latin typeface="Verdana" panose="020B0604030504040204" pitchFamily="34" charset="0"/>
                <a:ea typeface="Verdana" panose="020B0604030504040204" pitchFamily="34" charset="0"/>
              </a:rPr>
              <a:t>Ondersteuning</a:t>
            </a:r>
          </a:p>
          <a:p>
            <a:pPr marL="0" indent="0">
              <a:lnSpc>
                <a:spcPts val="1600"/>
              </a:lnSpc>
              <a:spcBef>
                <a:spcPct val="0"/>
              </a:spcBef>
              <a:buFontTx/>
              <a:buNone/>
              <a:defRPr/>
            </a:pPr>
            <a:endParaRPr lang="nl-NL" altLang="nl-NL" sz="1600" baseline="300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ts val="1900"/>
              </a:lnSpc>
              <a:spcBef>
                <a:spcPct val="0"/>
              </a:spcBef>
              <a:buFontTx/>
              <a:buNone/>
              <a:defRPr/>
            </a:pPr>
            <a:endParaRPr lang="en-US" altLang="nl-NL" sz="2100" baseline="30000" dirty="0">
              <a:solidFill>
                <a:srgbClr val="000000"/>
              </a:solidFill>
              <a:latin typeface="Helvetica Neue" panose="02000503000000020004" pitchFamily="2" charset="0"/>
            </a:endParaRPr>
          </a:p>
        </p:txBody>
      </p:sp>
      <p:sp>
        <p:nvSpPr>
          <p:cNvPr id="16389" name="Ovaal 7">
            <a:extLst>
              <a:ext uri="{FF2B5EF4-FFF2-40B4-BE49-F238E27FC236}">
                <a16:creationId xmlns:a16="http://schemas.microsoft.com/office/drawing/2014/main" id="{8F9A4F38-AEF2-8A4B-3F1F-E124D3ED0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744538"/>
            <a:ext cx="1971675" cy="1971675"/>
          </a:xfrm>
          <a:prstGeom prst="ellipse">
            <a:avLst/>
          </a:prstGeom>
          <a:noFill/>
          <a:ln w="19050">
            <a:solidFill>
              <a:srgbClr val="B9D534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6390" name="Rechthoek 8">
            <a:extLst>
              <a:ext uri="{FF2B5EF4-FFF2-40B4-BE49-F238E27FC236}">
                <a16:creationId xmlns:a16="http://schemas.microsoft.com/office/drawing/2014/main" id="{623C1A82-5DFF-5271-66DA-5A6804395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288" y="1492250"/>
            <a:ext cx="169862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latin typeface="Lucida Handwriting" panose="03010101010101010101" pitchFamily="66" charset="0"/>
              </a:rPr>
              <a:t>“Jij kiest in de profiel-uren!”</a:t>
            </a: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6392" name="Afbeelding 4">
            <a:extLst>
              <a:ext uri="{FF2B5EF4-FFF2-40B4-BE49-F238E27FC236}">
                <a16:creationId xmlns:a16="http://schemas.microsoft.com/office/drawing/2014/main" id="{79EE6571-FCA9-1280-8703-87FAC4F5F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Afbeelding met kleding, persoon, jeans, glimlach&#10;&#10;Automatisch gegenereerde beschrijving">
            <a:extLst>
              <a:ext uri="{FF2B5EF4-FFF2-40B4-BE49-F238E27FC236}">
                <a16:creationId xmlns:a16="http://schemas.microsoft.com/office/drawing/2014/main" id="{41682032-B1F9-56C6-FBF7-7F41A5C52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" y="626269"/>
            <a:ext cx="2882119" cy="389096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uitenshuis, kleding, transport&#10;&#10;Automatisch gegenereerde beschrijving">
            <a:extLst>
              <a:ext uri="{FF2B5EF4-FFF2-40B4-BE49-F238E27FC236}">
                <a16:creationId xmlns:a16="http://schemas.microsoft.com/office/drawing/2014/main" id="{5790F47F-6849-0AD3-8775-26174331F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4" b="2344"/>
          <a:stretch/>
        </p:blipFill>
        <p:spPr>
          <a:xfrm>
            <a:off x="0" y="0"/>
            <a:ext cx="9216516" cy="5143500"/>
          </a:xfrm>
          <a:prstGeom prst="rect">
            <a:avLst/>
          </a:prstGeom>
        </p:spPr>
      </p:pic>
      <p:sp>
        <p:nvSpPr>
          <p:cNvPr id="18435" name="Ovaal 7">
            <a:extLst>
              <a:ext uri="{FF2B5EF4-FFF2-40B4-BE49-F238E27FC236}">
                <a16:creationId xmlns:a16="http://schemas.microsoft.com/office/drawing/2014/main" id="{C55859F3-D61F-B271-D28C-DE67740B5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84413"/>
            <a:ext cx="2209800" cy="2209800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18436" name="Rechthoek 8">
            <a:extLst>
              <a:ext uri="{FF2B5EF4-FFF2-40B4-BE49-F238E27FC236}">
                <a16:creationId xmlns:a16="http://schemas.microsoft.com/office/drawing/2014/main" id="{C3640C1D-99F9-FC57-B631-E1363BBB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50" y="3048000"/>
            <a:ext cx="1592263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.</a:t>
            </a:r>
          </a:p>
        </p:txBody>
      </p:sp>
      <p:pic>
        <p:nvPicPr>
          <p:cNvPr id="18437" name="Afbeelding 4">
            <a:extLst>
              <a:ext uri="{FF2B5EF4-FFF2-40B4-BE49-F238E27FC236}">
                <a16:creationId xmlns:a16="http://schemas.microsoft.com/office/drawing/2014/main" id="{C9BB4D37-FBDE-F716-1FBB-EC671FE8C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uziekinstrument, piano, kleding&#10;&#10;Automatisch gegenereerde beschrijving">
            <a:extLst>
              <a:ext uri="{FF2B5EF4-FFF2-40B4-BE49-F238E27FC236}">
                <a16:creationId xmlns:a16="http://schemas.microsoft.com/office/drawing/2014/main" id="{1A7F0A6A-BA51-65F3-1A21-A9BDA8611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3" b="8539"/>
          <a:stretch/>
        </p:blipFill>
        <p:spPr>
          <a:xfrm>
            <a:off x="-1" y="-20538"/>
            <a:ext cx="9216931" cy="5164038"/>
          </a:xfrm>
          <a:prstGeom prst="rect">
            <a:avLst/>
          </a:prstGeom>
        </p:spPr>
      </p:pic>
      <p:sp>
        <p:nvSpPr>
          <p:cNvPr id="22531" name="Ovaal 7">
            <a:extLst>
              <a:ext uri="{FF2B5EF4-FFF2-40B4-BE49-F238E27FC236}">
                <a16:creationId xmlns:a16="http://schemas.microsoft.com/office/drawing/2014/main" id="{EF0EDB6C-C912-E691-2BD2-822399A4D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50" y="2859088"/>
            <a:ext cx="1971675" cy="1971675"/>
          </a:xfrm>
          <a:prstGeom prst="ellipse">
            <a:avLst/>
          </a:prstGeom>
          <a:noFill/>
          <a:ln w="19050" algn="ctr">
            <a:solidFill>
              <a:schemeClr val="bg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NL" altLang="nl-NL" sz="2400"/>
          </a:p>
        </p:txBody>
      </p:sp>
      <p:sp>
        <p:nvSpPr>
          <p:cNvPr id="22532" name="Rechthoek 8">
            <a:extLst>
              <a:ext uri="{FF2B5EF4-FFF2-40B4-BE49-F238E27FC236}">
                <a16:creationId xmlns:a16="http://schemas.microsoft.com/office/drawing/2014/main" id="{67BCBB9C-7533-5FBF-14C7-44E822B2F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0" y="3506788"/>
            <a:ext cx="1420813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32" charset="-128"/>
              </a:defRPr>
            </a:lvl9pPr>
          </a:lstStyle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nl-NL" altLang="nl-NL" sz="1400">
                <a:solidFill>
                  <a:schemeClr val="bg1"/>
                </a:solidFill>
                <a:latin typeface="Lucida Handwriting" panose="03010101010101010101" pitchFamily="66" charset="0"/>
              </a:rPr>
              <a:t>“Kom je met ons kennis maken?”</a:t>
            </a:r>
          </a:p>
          <a:p>
            <a:pPr algn="ctr">
              <a:lnSpc>
                <a:spcPts val="1800"/>
              </a:lnSpc>
              <a:spcBef>
                <a:spcPct val="0"/>
              </a:spcBef>
              <a:buFontTx/>
              <a:buNone/>
            </a:pPr>
            <a:endParaRPr lang="nl-NL" altLang="nl-NL" sz="140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2533" name="Afbeelding 4">
            <a:extLst>
              <a:ext uri="{FF2B5EF4-FFF2-40B4-BE49-F238E27FC236}">
                <a16:creationId xmlns:a16="http://schemas.microsoft.com/office/drawing/2014/main" id="{F904F2EF-4A5B-6F37-76DC-B38D9235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75" y="4445000"/>
            <a:ext cx="1676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32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4B6EB58286A41A474A6EF18899466" ma:contentTypeVersion="18" ma:contentTypeDescription="Een nieuw document maken." ma:contentTypeScope="" ma:versionID="dd7512cd358a3918514d2680b9bab3ad">
  <xsd:schema xmlns:xsd="http://www.w3.org/2001/XMLSchema" xmlns:xs="http://www.w3.org/2001/XMLSchema" xmlns:p="http://schemas.microsoft.com/office/2006/metadata/properties" xmlns:ns2="0d4fb1f2-a64e-450c-bdba-4dd2bc7e41e7" xmlns:ns3="161d22b1-d1d4-48f6-b7a9-3d1896c6b2f2" targetNamespace="http://schemas.microsoft.com/office/2006/metadata/properties" ma:root="true" ma:fieldsID="5921733cc5d5a8bf930ef8e358979d95" ns2:_="" ns3:_="">
    <xsd:import namespace="0d4fb1f2-a64e-450c-bdba-4dd2bc7e41e7"/>
    <xsd:import namespace="161d22b1-d1d4-48f6-b7a9-3d1896c6b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4fb1f2-a64e-450c-bdba-4dd2bc7e41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a4ea5f20-8938-4951-bce7-6bc355fd25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d22b1-d1d4-48f6-b7a9-3d1896c6b2f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6da3dc-016a-43b1-b180-55f10d576872}" ma:internalName="TaxCatchAll" ma:showField="CatchAllData" ma:web="161d22b1-d1d4-48f6-b7a9-3d1896c6b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61d22b1-d1d4-48f6-b7a9-3d1896c6b2f2">
      <UserInfo>
        <DisplayName>Thomas van Embden</DisplayName>
        <AccountId>94</AccountId>
        <AccountType/>
      </UserInfo>
      <UserInfo>
        <DisplayName>Ilse van Eekelen</DisplayName>
        <AccountId>41</AccountId>
        <AccountType/>
      </UserInfo>
      <UserInfo>
        <DisplayName>Dirk Speelman</DisplayName>
        <AccountId>209</AccountId>
        <AccountType/>
      </UserInfo>
      <UserInfo>
        <DisplayName>Marijke Spaans</DisplayName>
        <AccountId>40</AccountId>
        <AccountType/>
      </UserInfo>
      <UserInfo>
        <DisplayName>Helen de Bruijn</DisplayName>
        <AccountId>13</AccountId>
        <AccountType/>
      </UserInfo>
      <UserInfo>
        <DisplayName>Geer Hubers</DisplayName>
        <AccountId>74</AccountId>
        <AccountType/>
      </UserInfo>
      <UserInfo>
        <DisplayName>Bart Jan Westerhof</DisplayName>
        <AccountId>79</AccountId>
        <AccountType/>
      </UserInfo>
      <UserInfo>
        <DisplayName>Nienke Wind</DisplayName>
        <AccountId>168</AccountId>
        <AccountType/>
      </UserInfo>
      <UserInfo>
        <DisplayName>Erik Joosten</DisplayName>
        <AccountId>175</AccountId>
        <AccountType/>
      </UserInfo>
      <UserInfo>
        <DisplayName>Mariejan Wagter</DisplayName>
        <AccountId>211</AccountId>
        <AccountType/>
      </UserInfo>
    </SharedWithUsers>
    <lcf76f155ced4ddcb4097134ff3c332f xmlns="0d4fb1f2-a64e-450c-bdba-4dd2bc7e41e7">
      <Terms xmlns="http://schemas.microsoft.com/office/infopath/2007/PartnerControls"/>
    </lcf76f155ced4ddcb4097134ff3c332f>
    <TaxCatchAll xmlns="161d22b1-d1d4-48f6-b7a9-3d1896c6b2f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0AFBC303-1503-44B5-B6B8-6C4DEAE2F0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4fb1f2-a64e-450c-bdba-4dd2bc7e41e7"/>
    <ds:schemaRef ds:uri="161d22b1-d1d4-48f6-b7a9-3d1896c6b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1D85AF6-3433-44C7-A1EC-60F0CBA249EE}">
  <ds:schemaRefs>
    <ds:schemaRef ds:uri="http://schemas.microsoft.com/office/2006/metadata/properties"/>
    <ds:schemaRef ds:uri="http://schemas.microsoft.com/office/infopath/2007/PartnerControls"/>
    <ds:schemaRef ds:uri="161d22b1-d1d4-48f6-b7a9-3d1896c6b2f2"/>
    <ds:schemaRef ds:uri="0d4fb1f2-a64e-450c-bdba-4dd2bc7e41e7"/>
  </ds:schemaRefs>
</ds:datastoreItem>
</file>

<file path=customXml/itemProps3.xml><?xml version="1.0" encoding="utf-8"?>
<ds:datastoreItem xmlns:ds="http://schemas.openxmlformats.org/officeDocument/2006/customXml" ds:itemID="{411F1E32-2510-4CF8-92B3-76B9B5D44DD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9C6D955-871A-4957-860C-41C5BF29F802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398</Words>
  <Application>Microsoft Office PowerPoint</Application>
  <PresentationFormat>Diavoorstelling (16:9)</PresentationFormat>
  <Paragraphs>76</Paragraphs>
  <Slides>15</Slides>
  <Notes>15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2" baseType="lpstr">
      <vt:lpstr>Verdana</vt:lpstr>
      <vt:lpstr>Lucida Handwriting</vt:lpstr>
      <vt:lpstr>Arial Narrow</vt:lpstr>
      <vt:lpstr>Arial</vt:lpstr>
      <vt:lpstr>Helvetica Neue</vt:lpstr>
      <vt:lpstr>Helvetica 77 Bold Condensed</vt:lpstr>
      <vt:lpstr>Lege presentatie</vt:lpstr>
      <vt:lpstr>PowerPoint-presentatie</vt:lpstr>
      <vt:lpstr> </vt:lpstr>
      <vt:lpstr> </vt:lpstr>
      <vt:lpstr>PowerPoint-presentatie</vt:lpstr>
      <vt:lpstr>PowerPoint-presentatie</vt:lpstr>
      <vt:lpstr>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Einder Comminucatie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Einder Communicatie</dc:creator>
  <cp:lastModifiedBy>Debbie Nuijen - Ederveen</cp:lastModifiedBy>
  <cp:revision>116</cp:revision>
  <cp:lastPrinted>2013-03-25T10:50:44Z</cp:lastPrinted>
  <dcterms:created xsi:type="dcterms:W3CDTF">2013-02-25T11:14:56Z</dcterms:created>
  <dcterms:modified xsi:type="dcterms:W3CDTF">2024-09-26T07:31:40Z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SharedWithUsers">
    <vt:lpwstr>Thomas van Embden;Ilse van Eekelen;Dirk Speelman;Marijke Spaans;Helen de Bruijn;Geer Hubers;Bart Jan Westerhof;Nienke Wind;Erik Joosten;Mariejan Wagter</vt:lpwstr>
  </property>
  <property fmtid="{D5CDD505-2E9C-101B-9397-08002B2CF9AE}" pid="3" name="SharedWithUsers">
    <vt:lpwstr>94;#Thomas van Embden;#41;#Ilse van Eekelen;#209;#Dirk Speelman;#40;#Marijke Spaans;#13;#Helen de Bruijn;#74;#Geer Hubers;#79;#Bart Jan Westerhof;#168;#Nienke Wind;#175;#Erik Joosten;#211;#Mariejan Wagter</vt:lpwstr>
  </property>
  <property fmtid="{D5CDD505-2E9C-101B-9397-08002B2CF9AE}" pid="4" name="ContentTypeId">
    <vt:lpwstr>0x010100F004B6EB58286A41A474A6EF18899466</vt:lpwstr>
  </property>
  <property fmtid="{D5CDD505-2E9C-101B-9397-08002B2CF9AE}" pid="5" name="MediaServiceImageTags">
    <vt:lpwstr/>
  </property>
</Properties>
</file>