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265" r:id="rId7"/>
    <p:sldId id="271" r:id="rId8"/>
    <p:sldId id="286" r:id="rId9"/>
    <p:sldId id="280" r:id="rId10"/>
    <p:sldId id="274" r:id="rId11"/>
    <p:sldId id="282" r:id="rId12"/>
    <p:sldId id="283" r:id="rId13"/>
    <p:sldId id="272" r:id="rId14"/>
    <p:sldId id="278" r:id="rId15"/>
    <p:sldId id="276" r:id="rId16"/>
    <p:sldId id="281" r:id="rId17"/>
    <p:sldId id="284" r:id="rId18"/>
    <p:sldId id="287" r:id="rId19"/>
    <p:sldId id="266" r:id="rId20"/>
    <p:sldId id="277" r:id="rId21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Lucida Handwriting" panose="03010101010101010101" pitchFamily="66" charset="0"/>
      <p:regular r:id="rId28"/>
    </p:embeddedFont>
    <p:embeddedFont>
      <p:font typeface="Oswald bold" panose="02000803000000000000" pitchFamily="2" charset="0"/>
      <p:bold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BC0DF-FAF4-4771-9761-DCF1CA987103}" v="2" dt="2025-09-18T07:15:12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0748"/>
  </p:normalViewPr>
  <p:slideViewPr>
    <p:cSldViewPr>
      <p:cViewPr varScale="1">
        <p:scale>
          <a:sx n="132" d="100"/>
          <a:sy n="132" d="100"/>
        </p:scale>
        <p:origin x="1608" y="1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Nuijen - Ederveen" userId="dac5337d-9388-45e9-aa69-8efc688ab86a" providerId="ADAL" clId="{017CF782-7EE7-4BEF-9672-AA1D48DEA4C9}"/>
    <pc:docChg chg="undo redo custSel modSld">
      <pc:chgData name="Debbie Nuijen - Ederveen" userId="dac5337d-9388-45e9-aa69-8efc688ab86a" providerId="ADAL" clId="{017CF782-7EE7-4BEF-9672-AA1D48DEA4C9}" dt="2024-09-10T07:49:21.455" v="369" actId="478"/>
      <pc:docMkLst>
        <pc:docMk/>
      </pc:docMkLst>
      <pc:sldChg chg="addSp delSp modSp mod">
        <pc:chgData name="Debbie Nuijen - Ederveen" userId="dac5337d-9388-45e9-aa69-8efc688ab86a" providerId="ADAL" clId="{017CF782-7EE7-4BEF-9672-AA1D48DEA4C9}" dt="2024-09-09T09:56:36.173" v="89" actId="171"/>
        <pc:sldMkLst>
          <pc:docMk/>
          <pc:sldMk cId="0" sldId="256"/>
        </pc:sldMkLst>
      </pc:sldChg>
      <pc:sldChg chg="addSp delSp modSp mod">
        <pc:chgData name="Debbie Nuijen - Ederveen" userId="dac5337d-9388-45e9-aa69-8efc688ab86a" providerId="ADAL" clId="{017CF782-7EE7-4BEF-9672-AA1D48DEA4C9}" dt="2024-09-09T10:16:53.633" v="154" actId="167"/>
        <pc:sldMkLst>
          <pc:docMk/>
          <pc:sldMk cId="0" sldId="265"/>
        </pc:sldMkLst>
      </pc:sldChg>
      <pc:sldChg chg="addSp delSp modSp mod">
        <pc:chgData name="Debbie Nuijen - Ederveen" userId="dac5337d-9388-45e9-aa69-8efc688ab86a" providerId="ADAL" clId="{017CF782-7EE7-4BEF-9672-AA1D48DEA4C9}" dt="2024-09-09T09:51:37.393" v="58" actId="732"/>
        <pc:sldMkLst>
          <pc:docMk/>
          <pc:sldMk cId="0" sldId="266"/>
        </pc:sldMkLst>
      </pc:sldChg>
      <pc:sldChg chg="addSp delSp modSp mod">
        <pc:chgData name="Debbie Nuijen - Ederveen" userId="dac5337d-9388-45e9-aa69-8efc688ab86a" providerId="ADAL" clId="{017CF782-7EE7-4BEF-9672-AA1D48DEA4C9}" dt="2024-09-09T10:03:12.620" v="103" actId="207"/>
        <pc:sldMkLst>
          <pc:docMk/>
          <pc:sldMk cId="0" sldId="271"/>
        </pc:sldMkLst>
      </pc:sldChg>
      <pc:sldChg chg="addSp delSp modSp mod">
        <pc:chgData name="Debbie Nuijen - Ederveen" userId="dac5337d-9388-45e9-aa69-8efc688ab86a" providerId="ADAL" clId="{017CF782-7EE7-4BEF-9672-AA1D48DEA4C9}" dt="2024-09-09T10:18:29.774" v="162" actId="1076"/>
        <pc:sldMkLst>
          <pc:docMk/>
          <pc:sldMk cId="0" sldId="272"/>
        </pc:sldMkLst>
      </pc:sldChg>
      <pc:sldChg chg="addSp delSp modSp mod">
        <pc:chgData name="Debbie Nuijen - Ederveen" userId="dac5337d-9388-45e9-aa69-8efc688ab86a" providerId="ADAL" clId="{017CF782-7EE7-4BEF-9672-AA1D48DEA4C9}" dt="2024-09-09T10:20:33.616" v="178" actId="14100"/>
        <pc:sldMkLst>
          <pc:docMk/>
          <pc:sldMk cId="0" sldId="276"/>
        </pc:sldMkLst>
      </pc:sldChg>
      <pc:sldChg chg="addSp delSp modSp mod">
        <pc:chgData name="Debbie Nuijen - Ederveen" userId="dac5337d-9388-45e9-aa69-8efc688ab86a" providerId="ADAL" clId="{017CF782-7EE7-4BEF-9672-AA1D48DEA4C9}" dt="2024-09-09T09:48:29.289" v="28" actId="478"/>
        <pc:sldMkLst>
          <pc:docMk/>
          <pc:sldMk cId="0" sldId="277"/>
        </pc:sldMkLst>
      </pc:sldChg>
      <pc:sldChg chg="addSp delSp modSp mod">
        <pc:chgData name="Debbie Nuijen - Ederveen" userId="dac5337d-9388-45e9-aa69-8efc688ab86a" providerId="ADAL" clId="{017CF782-7EE7-4BEF-9672-AA1D48DEA4C9}" dt="2024-09-09T10:19:52.333" v="172" actId="167"/>
        <pc:sldMkLst>
          <pc:docMk/>
          <pc:sldMk cId="0" sldId="278"/>
        </pc:sldMkLst>
      </pc:sldChg>
      <pc:sldChg chg="addSp delSp modSp mod">
        <pc:chgData name="Debbie Nuijen - Ederveen" userId="dac5337d-9388-45e9-aa69-8efc688ab86a" providerId="ADAL" clId="{017CF782-7EE7-4BEF-9672-AA1D48DEA4C9}" dt="2024-09-09T10:16:48.396" v="153" actId="167"/>
        <pc:sldMkLst>
          <pc:docMk/>
          <pc:sldMk cId="0" sldId="280"/>
        </pc:sldMkLst>
      </pc:sldChg>
      <pc:sldChg chg="addSp delSp modSp mod">
        <pc:chgData name="Debbie Nuijen - Ederveen" userId="dac5337d-9388-45e9-aa69-8efc688ab86a" providerId="ADAL" clId="{017CF782-7EE7-4BEF-9672-AA1D48DEA4C9}" dt="2024-09-09T10:21:24.476" v="188" actId="167"/>
        <pc:sldMkLst>
          <pc:docMk/>
          <pc:sldMk cId="0" sldId="281"/>
        </pc:sldMkLst>
      </pc:sldChg>
      <pc:sldChg chg="addSp delSp modSp mod">
        <pc:chgData name="Debbie Nuijen - Ederveen" userId="dac5337d-9388-45e9-aa69-8efc688ab86a" providerId="ADAL" clId="{017CF782-7EE7-4BEF-9672-AA1D48DEA4C9}" dt="2024-09-09T10:06:21.570" v="137" actId="167"/>
        <pc:sldMkLst>
          <pc:docMk/>
          <pc:sldMk cId="0" sldId="282"/>
        </pc:sldMkLst>
      </pc:sldChg>
      <pc:sldChg chg="addSp delSp modSp mod">
        <pc:chgData name="Debbie Nuijen - Ederveen" userId="dac5337d-9388-45e9-aa69-8efc688ab86a" providerId="ADAL" clId="{017CF782-7EE7-4BEF-9672-AA1D48DEA4C9}" dt="2024-09-09T10:17:04.905" v="155" actId="167"/>
        <pc:sldMkLst>
          <pc:docMk/>
          <pc:sldMk cId="0" sldId="283"/>
        </pc:sldMkLst>
      </pc:sldChg>
      <pc:sldChg chg="addSp delSp modSp mod">
        <pc:chgData name="Debbie Nuijen - Ederveen" userId="dac5337d-9388-45e9-aa69-8efc688ab86a" providerId="ADAL" clId="{017CF782-7EE7-4BEF-9672-AA1D48DEA4C9}" dt="2024-09-09T15:01:04.119" v="318" actId="1076"/>
        <pc:sldMkLst>
          <pc:docMk/>
          <pc:sldMk cId="0" sldId="284"/>
        </pc:sldMkLst>
      </pc:sldChg>
      <pc:sldChg chg="addSp delSp modSp mod">
        <pc:chgData name="Debbie Nuijen - Ederveen" userId="dac5337d-9388-45e9-aa69-8efc688ab86a" providerId="ADAL" clId="{017CF782-7EE7-4BEF-9672-AA1D48DEA4C9}" dt="2024-09-10T07:49:21.455" v="369" actId="478"/>
        <pc:sldMkLst>
          <pc:docMk/>
          <pc:sldMk cId="0" sldId="286"/>
        </pc:sldMkLst>
      </pc:sldChg>
      <pc:sldChg chg="addSp delSp modSp mod">
        <pc:chgData name="Debbie Nuijen - Ederveen" userId="dac5337d-9388-45e9-aa69-8efc688ab86a" providerId="ADAL" clId="{017CF782-7EE7-4BEF-9672-AA1D48DEA4C9}" dt="2024-09-09T15:02:33.398" v="335" actId="1076"/>
        <pc:sldMkLst>
          <pc:docMk/>
          <pc:sldMk cId="0" sldId="287"/>
        </pc:sldMkLst>
      </pc:sldChg>
    </pc:docChg>
  </pc:docChgLst>
  <pc:docChgLst>
    <pc:chgData name="Debbie Nuijen - Ederveen" userId="dac5337d-9388-45e9-aa69-8efc688ab86a" providerId="ADAL" clId="{786AC8E9-92AE-4301-BA16-7E2A6CF15C4F}"/>
    <pc:docChg chg="modSld">
      <pc:chgData name="Debbie Nuijen - Ederveen" userId="dac5337d-9388-45e9-aa69-8efc688ab86a" providerId="ADAL" clId="{786AC8E9-92AE-4301-BA16-7E2A6CF15C4F}" dt="2025-09-18T07:15:12.964" v="1"/>
      <pc:docMkLst>
        <pc:docMk/>
      </pc:docMkLst>
      <pc:sldChg chg="addSp modSp">
        <pc:chgData name="Debbie Nuijen - Ederveen" userId="dac5337d-9388-45e9-aa69-8efc688ab86a" providerId="ADAL" clId="{786AC8E9-92AE-4301-BA16-7E2A6CF15C4F}" dt="2025-09-18T07:15:09.499" v="0"/>
        <pc:sldMkLst>
          <pc:docMk/>
          <pc:sldMk cId="0" sldId="256"/>
        </pc:sldMkLst>
        <pc:spChg chg="mod">
          <ac:chgData name="Debbie Nuijen - Ederveen" userId="dac5337d-9388-45e9-aa69-8efc688ab86a" providerId="ADAL" clId="{786AC8E9-92AE-4301-BA16-7E2A6CF15C4F}" dt="2025-09-18T07:15:09.499" v="0"/>
          <ac:spMkLst>
            <pc:docMk/>
            <pc:sldMk cId="0" sldId="256"/>
            <ac:spMk id="4" creationId="{2021EEAD-7D59-AC53-36EA-85C732888A70}"/>
          </ac:spMkLst>
        </pc:spChg>
        <pc:spChg chg="mod">
          <ac:chgData name="Debbie Nuijen - Ederveen" userId="dac5337d-9388-45e9-aa69-8efc688ab86a" providerId="ADAL" clId="{786AC8E9-92AE-4301-BA16-7E2A6CF15C4F}" dt="2025-09-18T07:15:09.499" v="0"/>
          <ac:spMkLst>
            <pc:docMk/>
            <pc:sldMk cId="0" sldId="256"/>
            <ac:spMk id="6" creationId="{BB6BAA53-CAB7-3947-F5B9-A3BECBADDFDE}"/>
          </ac:spMkLst>
        </pc:spChg>
        <pc:grpChg chg="add mod">
          <ac:chgData name="Debbie Nuijen - Ederveen" userId="dac5337d-9388-45e9-aa69-8efc688ab86a" providerId="ADAL" clId="{786AC8E9-92AE-4301-BA16-7E2A6CF15C4F}" dt="2025-09-18T07:15:09.499" v="0"/>
          <ac:grpSpMkLst>
            <pc:docMk/>
            <pc:sldMk cId="0" sldId="256"/>
            <ac:grpSpMk id="2" creationId="{40884FF8-86C8-F248-B69A-BF377C400448}"/>
          </ac:grpSpMkLst>
        </pc:grpChg>
        <pc:picChg chg="mod">
          <ac:chgData name="Debbie Nuijen - Ederveen" userId="dac5337d-9388-45e9-aa69-8efc688ab86a" providerId="ADAL" clId="{786AC8E9-92AE-4301-BA16-7E2A6CF15C4F}" dt="2025-09-18T07:15:09.499" v="0"/>
          <ac:picMkLst>
            <pc:docMk/>
            <pc:sldMk cId="0" sldId="256"/>
            <ac:picMk id="5" creationId="{4D9562A0-A69B-8C39-4A0C-57DA233F7B76}"/>
          </ac:picMkLst>
        </pc:picChg>
      </pc:sldChg>
      <pc:sldChg chg="addSp modSp">
        <pc:chgData name="Debbie Nuijen - Ederveen" userId="dac5337d-9388-45e9-aa69-8efc688ab86a" providerId="ADAL" clId="{786AC8E9-92AE-4301-BA16-7E2A6CF15C4F}" dt="2025-09-18T07:15:12.964" v="1"/>
        <pc:sldMkLst>
          <pc:docMk/>
          <pc:sldMk cId="0" sldId="277"/>
        </pc:sldMkLst>
        <pc:spChg chg="mod">
          <ac:chgData name="Debbie Nuijen - Ederveen" userId="dac5337d-9388-45e9-aa69-8efc688ab86a" providerId="ADAL" clId="{786AC8E9-92AE-4301-BA16-7E2A6CF15C4F}" dt="2025-09-18T07:15:12.964" v="1"/>
          <ac:spMkLst>
            <pc:docMk/>
            <pc:sldMk cId="0" sldId="277"/>
            <ac:spMk id="3" creationId="{CF74CF92-F77A-E930-A892-23FE3F38CE5B}"/>
          </ac:spMkLst>
        </pc:spChg>
        <pc:spChg chg="mod">
          <ac:chgData name="Debbie Nuijen - Ederveen" userId="dac5337d-9388-45e9-aa69-8efc688ab86a" providerId="ADAL" clId="{786AC8E9-92AE-4301-BA16-7E2A6CF15C4F}" dt="2025-09-18T07:15:12.964" v="1"/>
          <ac:spMkLst>
            <pc:docMk/>
            <pc:sldMk cId="0" sldId="277"/>
            <ac:spMk id="5" creationId="{960F8283-B93F-9371-F0E3-C104B83815AA}"/>
          </ac:spMkLst>
        </pc:spChg>
        <pc:grpChg chg="add mod">
          <ac:chgData name="Debbie Nuijen - Ederveen" userId="dac5337d-9388-45e9-aa69-8efc688ab86a" providerId="ADAL" clId="{786AC8E9-92AE-4301-BA16-7E2A6CF15C4F}" dt="2025-09-18T07:15:12.964" v="1"/>
          <ac:grpSpMkLst>
            <pc:docMk/>
            <pc:sldMk cId="0" sldId="277"/>
            <ac:grpSpMk id="2" creationId="{24AAD0F8-6E3A-23C0-E1DF-6BC1C25F6183}"/>
          </ac:grpSpMkLst>
        </pc:grpChg>
        <pc:picChg chg="mod">
          <ac:chgData name="Debbie Nuijen - Ederveen" userId="dac5337d-9388-45e9-aa69-8efc688ab86a" providerId="ADAL" clId="{786AC8E9-92AE-4301-BA16-7E2A6CF15C4F}" dt="2025-09-18T07:15:12.964" v="1"/>
          <ac:picMkLst>
            <pc:docMk/>
            <pc:sldMk cId="0" sldId="277"/>
            <ac:picMk id="4" creationId="{1271607B-718B-0B26-78B2-9DE8F94AB4A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FBD2625-1C97-53FC-E75E-6ED3B8877A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9F46615-DDE0-0D52-2D86-06F379A987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B43CAC0D-67E6-442A-A3F7-8DD4148FE832}" type="datetimeFigureOut">
              <a:rPr lang="nl-NL"/>
              <a:pPr>
                <a:defRPr/>
              </a:pPr>
              <a:t>18-9-2025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CE36B49-866E-F2E0-AA67-C55E7349E6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C3369D2-4781-8C5D-CDBD-B6A9E8FFFB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B5B8F8-C3F8-408F-8364-35381F75D7C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9AF362E-5865-AF38-133C-F91D640C6C4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9CE29B4-7F7D-C2E2-08B2-4B66E18DA9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E389C4F-EBD3-8093-2275-B368BA296C4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8AC78420-0C48-F3CF-D8AE-A21F1765AA6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8966E6F0-01B0-BE7D-684D-C589CC47FBF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EB324A6D-68CE-83B3-853A-9C321B6186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B374A6-37BB-4A26-8FB6-71EC492F219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265A0655-49A2-9840-9256-75D7430634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1BA071DD-DBB4-4407-90E6-A0AD168980C2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F9F05356-286B-48EF-3B7E-9AB0C74660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9EACD82-5757-22C6-A9F8-8A6350E1F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D114AC8-9F17-374C-9279-712669D558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848B2F9-0A46-436F-81E4-8FB2DCA6F4F7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33D6CFC-5B7F-8059-CC3D-2D0B71907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5B1BABA-9BBA-9023-F9D1-E0138FEDA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86797CD5-2B89-4B65-D62B-5366E48AEA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FECE467-9631-4025-A542-EEFCC369B094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957C6F9-D8D9-0616-EEB3-C9FDF81E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A318C30D-A8F1-B726-4421-C1CDA5634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BE3792C-AE3D-A042-CBD7-BF44BCF00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6F880D0-0F84-431A-BF68-A3DA58EC40D7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735FEB61-CD4D-9A04-8029-ECDFBCBEC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49B782E-7C54-866C-F56D-002EC6EDB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B906EC62-EF63-51F6-F1D6-BCE440C261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C5E59B9-7EB9-457C-9040-E96CBB16E1F7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1B4270D-EC99-B29A-995E-828CA075F4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2669E9C-5DFF-7A39-D396-6E7BC6DAF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72B0D894-8461-2CE1-C510-D606693C7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90CC90D-7452-4459-97B9-38FC7E7A1E6B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7CEA964-ACD9-68F7-6541-795DFCBECE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C883E65-70CD-BF91-189B-1513B190E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5F4FC871-95E2-8F89-82A4-6CA46D4A7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59676A6-FCFD-406D-9AC3-4459BA9F579C}" type="slidenum">
              <a:rPr lang="en-US" altLang="nl-NL" sz="1200" smtClean="0"/>
              <a:pPr/>
              <a:t>15</a:t>
            </a:fld>
            <a:endParaRPr lang="en-US" altLang="nl-NL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C6AC0020-FC89-53FC-A05F-A1E60DC94F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34CE4D0-570E-B3A9-8CFA-7E393E68E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F4E423F-24A5-D238-D6E2-A28898CF4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C83E89F-B28F-4A4E-83BD-125F6E58F68B}" type="slidenum">
              <a:rPr lang="en-US" altLang="nl-NL" sz="1200" smtClean="0"/>
              <a:pPr/>
              <a:t>16</a:t>
            </a:fld>
            <a:endParaRPr lang="en-US" altLang="nl-NL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00A7EDA-B21F-6D85-BEC9-3EC0BB24E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635C6FA6-5779-5F0A-003F-D3FCFDC5E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55826F46-93E4-1479-1406-A22D86B2D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0C97DED-2A69-49DF-9CDF-105730F839AF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8522F60-580E-8735-FF67-E1A2705C53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80B3206D-26D8-36DA-C95A-5E4174048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6F6DC4A0-D5F7-F22C-9EA1-ED545C1AA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10C51DC-1DE6-4D08-9392-D4312615D746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DC582A6-D853-4F84-F663-5AAF0F980B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97379D8-173C-E8D3-12AF-7C83A6C7E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D05C732-6B85-B583-A850-C3A555F6BE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F35C90B-F9D6-4247-83A8-A8668348AF36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7073CAD-868B-2C73-023A-37C2CFC2F2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D3855778-365F-D7F2-A3B9-8225E9548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F5022F19-8B4B-DF69-4108-BB7F11617F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F8B9C57-9BF5-4C9D-ADCD-25A56ED9A7E6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7B93D920-86B0-FF2C-55CA-C0DAE26732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56F8140-CC9B-A001-5CE9-2881F6806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5498345C-0292-EF0F-236A-41E760CBF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5FDF408-83BD-4ACA-AF5E-E611E9EC5085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B2B2BD24-B083-8877-1551-A653E7DBE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BB8D18BC-2316-4189-AF70-2F4B003E7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A0AB87E6-46D2-CAB2-4C72-169A8C484C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A1F52AA-182E-43FC-B898-91D31ADECD35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D47167CE-E080-3AEA-A4B6-99F228A9BD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7EAB5DB-DFA6-7979-D1C9-EFC55EAB6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ABA8C05-9B07-9791-28B1-BEA88C9FD7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1FC2279-48E6-4022-80AA-5657E2852F62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21AE171-F780-6696-FEAF-E21827B16A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2505466-6F5C-E597-C8A0-811A2D3F5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8DCA3B82-1354-AA2C-7032-516F9FD359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9410DBB-560C-4673-972E-7961D03AA65A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90A9BEA-6069-4421-6BA7-5DD8C4809F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2199BB1-6CD0-BF8E-E90B-DCF6BE6E9A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371979-AE66-697A-A37F-343EFAA8F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9F0C77-BF26-91F3-8CF2-158249D914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DDCD8E-656A-55F8-0DD2-E6A05138F8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51A1E-D718-4248-B48A-3C319FF7836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7813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205396-DC9C-9803-CB80-CE39CEE1DF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6992C3-3F5F-B4CB-6C59-DE2CA9DC1A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9BFCE1-154D-6961-0703-949EC08DBB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B71A3-59F9-4E19-97AD-0E0DD274305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66291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937357-B49A-540A-C65C-FB9102169A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60EA98-C9A9-80D2-3E32-B7C86CA9D3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6599DA-A5DD-1519-7B75-FCC1A6CBEC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035D3-DD3A-462B-999D-829A69DC04C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3196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454931-424E-E724-4CB9-629088896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389675-10EF-5F98-50FD-3B488EB9C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90D674-491C-1087-A1DC-6F89D38FC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DF49-43AE-4A79-8796-67D07142EBD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5591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379637-B8BD-BE60-51F0-5A68DF8AB2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45B37F-E07D-996C-8F14-8624B7FC50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A43421-08D6-CA3B-9296-A19F0A4C1D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8DB70-E193-4031-91F5-12DB3C99E4F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0647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A41A3-9F55-1301-0DB9-AE8DCD810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89C1C9-7FDA-4094-6950-068A7F81A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A10968-ED4A-D8A9-CF23-A7C1E98F2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145CF-E782-4F08-B5D1-8B45D22F660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0122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6F5CFF8-F6A4-2243-8F62-1C2A18476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CB0B2B-314C-6E27-DA85-14D9DE578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A992884-4F99-D4C5-4CF7-0D88A06E1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F040-A43B-4D76-8C53-28A14C29481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06768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7AA1B2-9033-2DBC-55F8-2344075C0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C1240C-B745-0F9D-83A1-B99558F807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336F76-3D15-C711-56E2-4EA2245D5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78434-5668-476B-8288-725B0F33750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8543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5B1E022-89F9-FCA7-3F9C-1CB4F4BAB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348E40-D92C-5C1F-0A1E-432CEEF6C1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B283AC-7FAE-FBA0-6E1C-0D313C59D1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BA9D8-F8AA-4394-9473-CD2B3196100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5949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49DA4-DE9B-2C55-D1E2-FE83E1588A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9FD737-33B6-B358-A76C-22219740F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D3C2A2-DB90-B3C9-5FA6-39EC07E8CC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E043E-F654-463E-8A0F-29C928D4A1D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8890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092035-0760-ED54-78CB-5B6C0B8FE2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635788-521D-6467-C18E-6F7A26708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81447-C2AD-FBD5-DFF2-62B9A9F29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C5DCC-E51B-4F6E-94F7-350F3A81D47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7965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A4E9D1-43BE-AE5F-D5E4-C291B8ED4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85A5AEF-3DF7-DBFD-6B7F-D65AA857E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E683445-273D-0F18-8CD5-2EA14B6E4C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015A4C-CBBE-8D88-B71D-EC5B329B06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81706F-AB89-41BB-2B3E-169B1A7E54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158239-9B78-4079-8102-57292DFFAE8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emf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2">
            <a:extLst>
              <a:ext uri="{FF2B5EF4-FFF2-40B4-BE49-F238E27FC236}">
                <a16:creationId xmlns:a16="http://schemas.microsoft.com/office/drawing/2014/main" id="{6C24076D-0491-DF10-379A-E90CCAE9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1F11BCFA-0BA0-4F36-AE67-3D6C448137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48188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OBC Bemmel </a:t>
            </a:r>
          </a:p>
          <a:p>
            <a:pPr algn="l" eaLnBrk="1" hangingPunct="1">
              <a:lnSpc>
                <a:spcPts val="4000"/>
              </a:lnSpc>
            </a:pPr>
            <a:endParaRPr lang="en-US" altLang="nl-NL" sz="5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BE0F1AA-D5FD-76F6-91D5-5D7D04A92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3003550"/>
            <a:ext cx="4127500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nl-NL" altLang="nl-NL" sz="27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Met het OBC kom je verder…	</a:t>
            </a:r>
          </a:p>
        </p:txBody>
      </p:sp>
      <p:pic>
        <p:nvPicPr>
          <p:cNvPr id="4101" name="Afbeelding 3">
            <a:extLst>
              <a:ext uri="{FF2B5EF4-FFF2-40B4-BE49-F238E27FC236}">
                <a16:creationId xmlns:a16="http://schemas.microsoft.com/office/drawing/2014/main" id="{69732F73-8B38-5F46-E54C-3675D039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persoon, kleding, Dans, dansen&#10;&#10;Automatisch gegenereerde beschrijving">
            <a:extLst>
              <a:ext uri="{FF2B5EF4-FFF2-40B4-BE49-F238E27FC236}">
                <a16:creationId xmlns:a16="http://schemas.microsoft.com/office/drawing/2014/main" id="{49F92E19-7838-E498-BE69-D9583E319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79" y="282377"/>
            <a:ext cx="3312209" cy="4567436"/>
          </a:xfrm>
          <a:prstGeom prst="rect">
            <a:avLst/>
          </a:prstGeom>
        </p:spPr>
      </p:pic>
      <p:sp>
        <p:nvSpPr>
          <p:cNvPr id="4103" name="Tekstvak 4">
            <a:extLst>
              <a:ext uri="{FF2B5EF4-FFF2-40B4-BE49-F238E27FC236}">
                <a16:creationId xmlns:a16="http://schemas.microsoft.com/office/drawing/2014/main" id="{36A8EBAE-866D-8D25-EFF7-3E48250DA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1347788"/>
            <a:ext cx="2951163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25-26. Wil je deze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0884FF8-86C8-F248-B69A-BF377C400448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2021EEAD-7D59-AC53-36EA-85C732888A70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4D9562A0-A69B-8C39-4A0C-57DA233F7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BB6BAA53-CAB7-3947-F5B9-A3BECBADDFDE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kleding, persoon, meubels&#10;&#10;Automatisch gegenereerde beschrijving">
            <a:extLst>
              <a:ext uri="{FF2B5EF4-FFF2-40B4-BE49-F238E27FC236}">
                <a16:creationId xmlns:a16="http://schemas.microsoft.com/office/drawing/2014/main" id="{FAA3733E-68F9-53D4-A556-4EAD4265B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r="787" b="853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531" name="Afbeelding 3">
            <a:extLst>
              <a:ext uri="{FF2B5EF4-FFF2-40B4-BE49-F238E27FC236}">
                <a16:creationId xmlns:a16="http://schemas.microsoft.com/office/drawing/2014/main" id="{5642591D-731F-7285-E30B-9FA9CFA3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CE94AC90-B22B-5570-C0B3-0687122CA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6213"/>
            <a:ext cx="9144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">
            <a:extLst>
              <a:ext uri="{FF2B5EF4-FFF2-40B4-BE49-F238E27FC236}">
                <a16:creationId xmlns:a16="http://schemas.microsoft.com/office/drawing/2014/main" id="{44278FE4-6141-73BD-5678-9B79123AA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855663"/>
            <a:ext cx="51641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>
                <a:solidFill>
                  <a:srgbClr val="CF118C"/>
                </a:solidFill>
                <a:latin typeface="Arial Narrow" panose="020B0606020202030204" pitchFamily="34" charset="0"/>
              </a:rPr>
              <a:t>Keuze-uren</a:t>
            </a:r>
            <a:endParaRPr lang="en-US" altLang="nl-NL" sz="4000" b="1">
              <a:solidFill>
                <a:srgbClr val="CF118C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E23FC510-F8ED-08B6-ABAD-D5DFD2B55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77963"/>
            <a:ext cx="4538663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 (TTO)vwo leerlingen:</a:t>
            </a:r>
          </a:p>
          <a:p>
            <a:pPr>
              <a:defRPr/>
            </a:pP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techniek 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Wetenschap natuur en milieu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Kunst- en culturele 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Sportactiviteiten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24581" name="Afbeelding 3">
            <a:extLst>
              <a:ext uri="{FF2B5EF4-FFF2-40B4-BE49-F238E27FC236}">
                <a16:creationId xmlns:a16="http://schemas.microsoft.com/office/drawing/2014/main" id="{AC9EA619-A2D5-C5F1-5CE7-022AE9B1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Ovaal 7">
            <a:extLst>
              <a:ext uri="{FF2B5EF4-FFF2-40B4-BE49-F238E27FC236}">
                <a16:creationId xmlns:a16="http://schemas.microsoft.com/office/drawing/2014/main" id="{547A2F17-5BDB-0832-07AC-636A85617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744538"/>
            <a:ext cx="1971675" cy="1971675"/>
          </a:xfrm>
          <a:prstGeom prst="ellipse">
            <a:avLst/>
          </a:prstGeom>
          <a:noFill/>
          <a:ln w="19050">
            <a:solidFill>
              <a:srgbClr val="CF118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4584" name="Rechthoek 8">
            <a:extLst>
              <a:ext uri="{FF2B5EF4-FFF2-40B4-BE49-F238E27FC236}">
                <a16:creationId xmlns:a16="http://schemas.microsoft.com/office/drawing/2014/main" id="{60790EC7-9FFA-10B7-136F-401D99367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1492250"/>
            <a:ext cx="1698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latin typeface="Lucida Handwriting" panose="03010101010101010101" pitchFamily="66" charset="0"/>
              </a:rPr>
              <a:t>“Jij kiest in de Keuze-uren!”</a:t>
            </a: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" name="Afbeelding 2" descr="Afbeelding met persoon, kleding, Menselijk gezicht, dansen&#10;&#10;Automatisch gegenereerde beschrijving">
            <a:extLst>
              <a:ext uri="{FF2B5EF4-FFF2-40B4-BE49-F238E27FC236}">
                <a16:creationId xmlns:a16="http://schemas.microsoft.com/office/drawing/2014/main" id="{01BA52D0-8A5E-A729-01E9-48A48769D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11" y="270697"/>
            <a:ext cx="4250456" cy="34885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buitenshuis, grond&#10;&#10;Automatisch gegenereerde beschrijving">
            <a:extLst>
              <a:ext uri="{FF2B5EF4-FFF2-40B4-BE49-F238E27FC236}">
                <a16:creationId xmlns:a16="http://schemas.microsoft.com/office/drawing/2014/main" id="{FFB47E93-A17F-9355-A0B0-2C305EA98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8570"/>
          <a:stretch/>
        </p:blipFill>
        <p:spPr>
          <a:xfrm>
            <a:off x="-36512" y="0"/>
            <a:ext cx="9181020" cy="5143500"/>
          </a:xfrm>
          <a:prstGeom prst="rect">
            <a:avLst/>
          </a:prstGeom>
        </p:spPr>
      </p:pic>
      <p:pic>
        <p:nvPicPr>
          <p:cNvPr id="26627" name="Afbeelding 3">
            <a:extLst>
              <a:ext uri="{FF2B5EF4-FFF2-40B4-BE49-F238E27FC236}">
                <a16:creationId xmlns:a16="http://schemas.microsoft.com/office/drawing/2014/main" id="{A7835E96-FE2D-6A0E-74FB-65AE55DB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">
            <a:extLst>
              <a:ext uri="{FF2B5EF4-FFF2-40B4-BE49-F238E27FC236}">
                <a16:creationId xmlns:a16="http://schemas.microsoft.com/office/drawing/2014/main" id="{E3E45E6E-D503-4299-F0DA-5CCA5DF49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Afbeelding 14" descr="Afbeelding met persoon, kleding, jeans, jongen&#10;&#10;Automatisch gegenereerde beschrijving">
            <a:extLst>
              <a:ext uri="{FF2B5EF4-FFF2-40B4-BE49-F238E27FC236}">
                <a16:creationId xmlns:a16="http://schemas.microsoft.com/office/drawing/2014/main" id="{43FC3254-BB0B-2379-2F66-588836167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33" y="680032"/>
            <a:ext cx="1635767" cy="4059982"/>
          </a:xfrm>
          <a:prstGeom prst="rect">
            <a:avLst/>
          </a:prstGeom>
        </p:spPr>
      </p:pic>
      <p:pic>
        <p:nvPicPr>
          <p:cNvPr id="17" name="Afbeelding 16" descr="Afbeelding met kleding, persoon, jeans, Broek&#10;&#10;Automatisch gegenereerde beschrijving">
            <a:extLst>
              <a:ext uri="{FF2B5EF4-FFF2-40B4-BE49-F238E27FC236}">
                <a16:creationId xmlns:a16="http://schemas.microsoft.com/office/drawing/2014/main" id="{D234DA1F-93CD-B4C7-EAA8-F8E56ABE7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21" y="680032"/>
            <a:ext cx="1193072" cy="4059982"/>
          </a:xfrm>
          <a:prstGeom prst="rect">
            <a:avLst/>
          </a:prstGeom>
        </p:spPr>
      </p:pic>
      <p:pic>
        <p:nvPicPr>
          <p:cNvPr id="19" name="Afbeelding 18" descr="Afbeelding met kleding, persoon, schoeisel, Menselijk gezicht&#10;&#10;Automatisch gegenereerde beschrijving">
            <a:extLst>
              <a:ext uri="{FF2B5EF4-FFF2-40B4-BE49-F238E27FC236}">
                <a16:creationId xmlns:a16="http://schemas.microsoft.com/office/drawing/2014/main" id="{D09C9AE9-1188-4FFD-8F4D-7198BA671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0" y="762794"/>
            <a:ext cx="1874551" cy="4059982"/>
          </a:xfrm>
          <a:prstGeom prst="rect">
            <a:avLst/>
          </a:prstGeom>
        </p:spPr>
      </p:pic>
      <p:pic>
        <p:nvPicPr>
          <p:cNvPr id="21" name="Afbeelding 20" descr="Afbeelding met persoon, kleding, jas, schoeisel&#10;&#10;Automatisch gegenereerde beschrijving">
            <a:extLst>
              <a:ext uri="{FF2B5EF4-FFF2-40B4-BE49-F238E27FC236}">
                <a16:creationId xmlns:a16="http://schemas.microsoft.com/office/drawing/2014/main" id="{66272298-57C0-284E-8130-4467BAACD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32" y="762794"/>
            <a:ext cx="1666568" cy="4059982"/>
          </a:xfrm>
          <a:prstGeom prst="rect">
            <a:avLst/>
          </a:prstGeom>
        </p:spPr>
      </p:pic>
      <p:pic>
        <p:nvPicPr>
          <p:cNvPr id="23" name="Afbeelding 22" descr="Afbeelding met persoon, schoeisel, kleding, rennen&#10;&#10;Automatisch gegenereerde beschrijving">
            <a:extLst>
              <a:ext uri="{FF2B5EF4-FFF2-40B4-BE49-F238E27FC236}">
                <a16:creationId xmlns:a16="http://schemas.microsoft.com/office/drawing/2014/main" id="{825F2B77-4031-B81A-D923-32F1033D8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00" y="762794"/>
            <a:ext cx="1923436" cy="40599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0">
            <a:extLst>
              <a:ext uri="{FF2B5EF4-FFF2-40B4-BE49-F238E27FC236}">
                <a16:creationId xmlns:a16="http://schemas.microsoft.com/office/drawing/2014/main" id="{106256E5-DBB0-E9D8-9311-F31646ECE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Afbeelding 13" descr="Afbeelding met persoon, kleding, Menselijk gezicht, computer&#10;&#10;Automatisch gegenereerde beschrijving">
            <a:extLst>
              <a:ext uri="{FF2B5EF4-FFF2-40B4-BE49-F238E27FC236}">
                <a16:creationId xmlns:a16="http://schemas.microsoft.com/office/drawing/2014/main" id="{109C2AEC-5AF4-F921-384D-F3A1D302E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3" y="3074093"/>
            <a:ext cx="2633261" cy="1817452"/>
          </a:xfrm>
          <a:prstGeom prst="rect">
            <a:avLst/>
          </a:prstGeom>
        </p:spPr>
      </p:pic>
      <p:pic>
        <p:nvPicPr>
          <p:cNvPr id="16" name="Afbeelding 15" descr="Afbeelding met muziekinstrument, persoon, kleding, gitaar&#10;&#10;Automatisch gegenereerde beschrijving">
            <a:extLst>
              <a:ext uri="{FF2B5EF4-FFF2-40B4-BE49-F238E27FC236}">
                <a16:creationId xmlns:a16="http://schemas.microsoft.com/office/drawing/2014/main" id="{9DF912F9-7246-739C-4E1D-51EF956FC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44" y="747764"/>
            <a:ext cx="2330341" cy="2183975"/>
          </a:xfrm>
          <a:prstGeom prst="rect">
            <a:avLst/>
          </a:prstGeom>
        </p:spPr>
      </p:pic>
      <p:pic>
        <p:nvPicPr>
          <p:cNvPr id="18" name="Afbeelding 17" descr="Afbeelding met persoon, glimlach, Menselijk gezicht, Broek&#10;&#10;Automatisch gegenereerde beschrijving">
            <a:extLst>
              <a:ext uri="{FF2B5EF4-FFF2-40B4-BE49-F238E27FC236}">
                <a16:creationId xmlns:a16="http://schemas.microsoft.com/office/drawing/2014/main" id="{0C1062C6-CFF3-422F-2790-21A827170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01" y="1189917"/>
            <a:ext cx="2749616" cy="3768352"/>
          </a:xfrm>
          <a:prstGeom prst="rect">
            <a:avLst/>
          </a:prstGeom>
        </p:spPr>
      </p:pic>
      <p:pic>
        <p:nvPicPr>
          <p:cNvPr id="22" name="Afbeelding 21" descr="Afbeelding met kleding, persoon, Dans, schoeisel&#10;&#10;Automatisch gegenereerde beschrijving">
            <a:extLst>
              <a:ext uri="{FF2B5EF4-FFF2-40B4-BE49-F238E27FC236}">
                <a16:creationId xmlns:a16="http://schemas.microsoft.com/office/drawing/2014/main" id="{92E566AB-1445-1F17-F87D-799703926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977" y="889214"/>
            <a:ext cx="1710238" cy="2564754"/>
          </a:xfrm>
          <a:prstGeom prst="rect">
            <a:avLst/>
          </a:prstGeom>
        </p:spPr>
      </p:pic>
      <p:pic>
        <p:nvPicPr>
          <p:cNvPr id="24" name="Afbeelding 23" descr="Afbeelding met persoon, kleding, jeans, schoeisel&#10;&#10;Automatisch gegenereerde beschrijving">
            <a:extLst>
              <a:ext uri="{FF2B5EF4-FFF2-40B4-BE49-F238E27FC236}">
                <a16:creationId xmlns:a16="http://schemas.microsoft.com/office/drawing/2014/main" id="{632737E7-8A20-2A5B-C81C-1501173AE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30" y="-104615"/>
            <a:ext cx="2296584" cy="3444065"/>
          </a:xfrm>
          <a:prstGeom prst="rect">
            <a:avLst/>
          </a:prstGeom>
        </p:spPr>
      </p:pic>
      <p:pic>
        <p:nvPicPr>
          <p:cNvPr id="28" name="Afbeelding 27" descr="Afbeelding met persoon, kleding, jeans, Dans&#10;&#10;Automatisch gegenereerde beschrijving">
            <a:extLst>
              <a:ext uri="{FF2B5EF4-FFF2-40B4-BE49-F238E27FC236}">
                <a16:creationId xmlns:a16="http://schemas.microsoft.com/office/drawing/2014/main" id="{028AA063-0BF8-7847-4E02-EA3D15C14F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41" y="2067694"/>
            <a:ext cx="2019150" cy="30294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49777D41-7483-2700-D031-7B563BA50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2771" name="Afbeelding 3">
            <a:extLst>
              <a:ext uri="{FF2B5EF4-FFF2-40B4-BE49-F238E27FC236}">
                <a16:creationId xmlns:a16="http://schemas.microsoft.com/office/drawing/2014/main" id="{679E163A-D9A0-89B1-5F29-F19A0161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Ovaal 7">
            <a:extLst>
              <a:ext uri="{FF2B5EF4-FFF2-40B4-BE49-F238E27FC236}">
                <a16:creationId xmlns:a16="http://schemas.microsoft.com/office/drawing/2014/main" id="{0080F106-B924-8774-1213-6F6B41639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835275"/>
            <a:ext cx="2209800" cy="22098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32773" name="Rechthoek 8">
            <a:extLst>
              <a:ext uri="{FF2B5EF4-FFF2-40B4-BE49-F238E27FC236}">
                <a16:creationId xmlns:a16="http://schemas.microsoft.com/office/drawing/2014/main" id="{E10B9CC0-CD0F-C30D-88C6-C780C24E8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66" y="3598863"/>
            <a:ext cx="159226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endParaRPr lang="nl-NL" altLang="nl-NL" sz="1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fbeelding 2">
            <a:extLst>
              <a:ext uri="{FF2B5EF4-FFF2-40B4-BE49-F238E27FC236}">
                <a16:creationId xmlns:a16="http://schemas.microsoft.com/office/drawing/2014/main" id="{CD57F135-BB8E-98A7-3499-B46773B6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Afbeelding 3">
            <a:extLst>
              <a:ext uri="{FF2B5EF4-FFF2-40B4-BE49-F238E27FC236}">
                <a16:creationId xmlns:a16="http://schemas.microsoft.com/office/drawing/2014/main" id="{1607CBF6-7EF8-AAD6-3333-A6925880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10">
            <a:extLst>
              <a:ext uri="{FF2B5EF4-FFF2-40B4-BE49-F238E27FC236}">
                <a16:creationId xmlns:a16="http://schemas.microsoft.com/office/drawing/2014/main" id="{55E3BB30-90CC-2887-5728-146862C3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898525"/>
            <a:ext cx="37433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OPEN DAG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zaterdag XX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XX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4821" name="Text Box 10">
            <a:extLst>
              <a:ext uri="{FF2B5EF4-FFF2-40B4-BE49-F238E27FC236}">
                <a16:creationId xmlns:a16="http://schemas.microsoft.com/office/drawing/2014/main" id="{D4CE82AD-2385-5504-2881-D2229536B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2130425"/>
            <a:ext cx="5164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>
                <a:latin typeface="Verdana" panose="020B0604030504040204" pitchFamily="34" charset="0"/>
              </a:rPr>
              <a:t>INFORMATIEAVOND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donderdag XX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XX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Afbeelding 6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AA670ECA-A018-AC27-79B5-01E42C5CD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654" y="1107033"/>
            <a:ext cx="6196830" cy="4036467"/>
          </a:xfrm>
          <a:prstGeom prst="rect">
            <a:avLst/>
          </a:prstGeom>
        </p:spPr>
      </p:pic>
      <p:sp>
        <p:nvSpPr>
          <p:cNvPr id="34823" name="Rechthoek 1">
            <a:extLst>
              <a:ext uri="{FF2B5EF4-FFF2-40B4-BE49-F238E27FC236}">
                <a16:creationId xmlns:a16="http://schemas.microsoft.com/office/drawing/2014/main" id="{F8AAC39A-6B11-E87A-6C08-E910FA730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4665663"/>
            <a:ext cx="2876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latin typeface="Verdana" panose="020B0604030504040204" pitchFamily="34" charset="0"/>
              </a:rPr>
              <a:t>www.obc-bemmel.nl</a:t>
            </a:r>
          </a:p>
        </p:txBody>
      </p:sp>
      <p:grpSp>
        <p:nvGrpSpPr>
          <p:cNvPr id="34824" name="Groep 10">
            <a:extLst>
              <a:ext uri="{FF2B5EF4-FFF2-40B4-BE49-F238E27FC236}">
                <a16:creationId xmlns:a16="http://schemas.microsoft.com/office/drawing/2014/main" id="{89BC7409-0915-3C79-75B3-C6F8C4B22F87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4632325"/>
            <a:ext cx="1187450" cy="363538"/>
            <a:chOff x="3975100" y="4610617"/>
            <a:chExt cx="1187488" cy="364953"/>
          </a:xfrm>
        </p:grpSpPr>
        <p:pic>
          <p:nvPicPr>
            <p:cNvPr id="34825" name="Graphic 2">
              <a:extLst>
                <a:ext uri="{FF2B5EF4-FFF2-40B4-BE49-F238E27FC236}">
                  <a16:creationId xmlns:a16="http://schemas.microsoft.com/office/drawing/2014/main" id="{AEFE9716-319A-9D2F-4F51-824146B5D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615399"/>
              <a:ext cx="360375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6" name="Graphic 3">
              <a:extLst>
                <a:ext uri="{FF2B5EF4-FFF2-40B4-BE49-F238E27FC236}">
                  <a16:creationId xmlns:a16="http://schemas.microsoft.com/office/drawing/2014/main" id="{2D8A438D-F750-05F9-FD88-33337346B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51" y="4615399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Graphic 5">
              <a:extLst>
                <a:ext uri="{FF2B5EF4-FFF2-40B4-BE49-F238E27FC236}">
                  <a16:creationId xmlns:a16="http://schemas.microsoft.com/office/drawing/2014/main" id="{ABC98431-88D1-E8BF-9477-4C3630677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214" y="4610617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24AAD0F8-6E3A-23C0-E1DF-6BC1C25F6183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CF74CF92-F77A-E930-A892-23FE3F38CE5B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271607B-718B-0B26-78B2-9DE8F94AB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60F8283-B93F-9371-F0E3-C104B83815AA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overdekt, Leren&#10;&#10;Automatisch gegenereerde beschrijving">
            <a:extLst>
              <a:ext uri="{FF2B5EF4-FFF2-40B4-BE49-F238E27FC236}">
                <a16:creationId xmlns:a16="http://schemas.microsoft.com/office/drawing/2014/main" id="{ECF2F9BD-8C8C-FE99-E2B0-788A0EBE3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146" name="Afbeelding 3">
            <a:extLst>
              <a:ext uri="{FF2B5EF4-FFF2-40B4-BE49-F238E27FC236}">
                <a16:creationId xmlns:a16="http://schemas.microsoft.com/office/drawing/2014/main" id="{6DECB7E8-C50E-A131-06BD-D1663C37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7ED418F2-8B60-D258-C384-16DE2868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EEDB659A-8F7C-C127-D810-75587AA99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9884A35A-97E7-AC1D-2A4C-18876E0A5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E20582"/>
                </a:solidFill>
                <a:latin typeface="Arial Narrow" panose="020B0606020202030204" pitchFamily="34" charset="0"/>
              </a:rPr>
              <a:t>WAAROM?</a:t>
            </a:r>
            <a:endParaRPr lang="en-US" altLang="nl-NL" sz="1800" b="1">
              <a:solidFill>
                <a:srgbClr val="E20582"/>
              </a:solidFill>
              <a:latin typeface="Arial Narrow" panose="020B0606020202030204" pitchFamily="34" charset="0"/>
            </a:endParaRP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CBACA5B8-213E-A66B-DBD3-28221D968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begeleiding en maatwerk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regie 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keuze 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0D925B3-3097-9964-6F7F-DD2F337C3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ONZE VISIE</a:t>
            </a:r>
          </a:p>
        </p:txBody>
      </p:sp>
      <p:grpSp>
        <p:nvGrpSpPr>
          <p:cNvPr id="8199" name="Groep 3">
            <a:extLst>
              <a:ext uri="{FF2B5EF4-FFF2-40B4-BE49-F238E27FC236}">
                <a16:creationId xmlns:a16="http://schemas.microsoft.com/office/drawing/2014/main" id="{770EB940-A762-CF50-1006-83FAE0399079}"/>
              </a:ext>
            </a:extLst>
          </p:cNvPr>
          <p:cNvGrpSpPr>
            <a:grpSpLocks/>
          </p:cNvGrpSpPr>
          <p:nvPr/>
        </p:nvGrpSpPr>
        <p:grpSpPr bwMode="auto">
          <a:xfrm>
            <a:off x="4691063" y="1479550"/>
            <a:ext cx="3208337" cy="3122613"/>
            <a:chOff x="4964022" y="1600000"/>
            <a:chExt cx="2851495" cy="2774455"/>
          </a:xfrm>
        </p:grpSpPr>
        <p:sp>
          <p:nvSpPr>
            <p:cNvPr id="8202" name="Ovaal 13">
              <a:extLst>
                <a:ext uri="{FF2B5EF4-FFF2-40B4-BE49-F238E27FC236}">
                  <a16:creationId xmlns:a16="http://schemas.microsoft.com/office/drawing/2014/main" id="{472405C5-A6A5-1019-6D82-9C2FAA7D1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159" y="1742781"/>
              <a:ext cx="2631358" cy="2631674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8203" name="Ovaal 14">
              <a:extLst>
                <a:ext uri="{FF2B5EF4-FFF2-40B4-BE49-F238E27FC236}">
                  <a16:creationId xmlns:a16="http://schemas.microsoft.com/office/drawing/2014/main" id="{EFD44BE0-1275-C225-13A6-EDC1FA67B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022" y="1600000"/>
              <a:ext cx="2776329" cy="277445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</p:grpSp>
      <p:pic>
        <p:nvPicPr>
          <p:cNvPr id="8200" name="Afbeelding 19">
            <a:extLst>
              <a:ext uri="{FF2B5EF4-FFF2-40B4-BE49-F238E27FC236}">
                <a16:creationId xmlns:a16="http://schemas.microsoft.com/office/drawing/2014/main" id="{EE48A612-64F5-680C-5788-036C6328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27475"/>
            <a:ext cx="1057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Ovaal 2">
            <a:extLst>
              <a:ext uri="{FF2B5EF4-FFF2-40B4-BE49-F238E27FC236}">
                <a16:creationId xmlns:a16="http://schemas.microsoft.com/office/drawing/2014/main" id="{7B584EBD-24EA-9B76-B95D-3ACB460F62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56163" y="1704975"/>
            <a:ext cx="2814637" cy="281463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92D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672B340A-5047-B083-454B-45E0D2DED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id="{FF6A070D-FEEF-CF55-9024-D7F6C6D90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0244" name="Text Box 10">
            <a:extLst>
              <a:ext uri="{FF2B5EF4-FFF2-40B4-BE49-F238E27FC236}">
                <a16:creationId xmlns:a16="http://schemas.microsoft.com/office/drawing/2014/main" id="{D09CD3FC-B917-5739-E43E-27244E3D8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E20582"/>
                </a:solidFill>
                <a:latin typeface="Arial Narrow" panose="020B0606020202030204" pitchFamily="34" charset="0"/>
              </a:rPr>
              <a:t>WAAROM?</a:t>
            </a:r>
            <a:endParaRPr lang="en-US" altLang="nl-NL" sz="1800" b="1">
              <a:solidFill>
                <a:srgbClr val="E20582"/>
              </a:solidFill>
              <a:latin typeface="Arial Narrow" panose="020B0606020202030204" pitchFamily="34" charset="0"/>
            </a:endParaRPr>
          </a:p>
        </p:txBody>
      </p:sp>
      <p:sp>
        <p:nvSpPr>
          <p:cNvPr id="10245" name="Text Box 11">
            <a:extLst>
              <a:ext uri="{FF2B5EF4-FFF2-40B4-BE49-F238E27FC236}">
                <a16:creationId xmlns:a16="http://schemas.microsoft.com/office/drawing/2014/main" id="{EB70B89B-6862-9FB9-96D2-064760C4E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begeleiding en maatwerk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regie 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keuze 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0634E4E-AE37-2E5F-8217-40B69DD4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ONZE VISIE</a:t>
            </a:r>
          </a:p>
        </p:txBody>
      </p:sp>
      <p:grpSp>
        <p:nvGrpSpPr>
          <p:cNvPr id="10247" name="Groep 3">
            <a:extLst>
              <a:ext uri="{FF2B5EF4-FFF2-40B4-BE49-F238E27FC236}">
                <a16:creationId xmlns:a16="http://schemas.microsoft.com/office/drawing/2014/main" id="{6A98D026-92AF-06E2-8B60-7AA6948870CD}"/>
              </a:ext>
            </a:extLst>
          </p:cNvPr>
          <p:cNvGrpSpPr>
            <a:grpSpLocks/>
          </p:cNvGrpSpPr>
          <p:nvPr/>
        </p:nvGrpSpPr>
        <p:grpSpPr bwMode="auto">
          <a:xfrm>
            <a:off x="4691063" y="1479550"/>
            <a:ext cx="3208337" cy="3122613"/>
            <a:chOff x="4964022" y="1600000"/>
            <a:chExt cx="2851495" cy="2774455"/>
          </a:xfrm>
        </p:grpSpPr>
        <p:sp>
          <p:nvSpPr>
            <p:cNvPr id="10250" name="Ovaal 13">
              <a:extLst>
                <a:ext uri="{FF2B5EF4-FFF2-40B4-BE49-F238E27FC236}">
                  <a16:creationId xmlns:a16="http://schemas.microsoft.com/office/drawing/2014/main" id="{89D0CE98-D4E0-FF09-1338-212538454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159" y="1742781"/>
              <a:ext cx="2631358" cy="2631674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0251" name="Ovaal 14">
              <a:extLst>
                <a:ext uri="{FF2B5EF4-FFF2-40B4-BE49-F238E27FC236}">
                  <a16:creationId xmlns:a16="http://schemas.microsoft.com/office/drawing/2014/main" id="{0226E60C-70D0-7D4E-E84D-D4924B41C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022" y="1600000"/>
              <a:ext cx="2776329" cy="277445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</p:grpSp>
      <p:pic>
        <p:nvPicPr>
          <p:cNvPr id="10248" name="Afbeelding 19">
            <a:extLst>
              <a:ext uri="{FF2B5EF4-FFF2-40B4-BE49-F238E27FC236}">
                <a16:creationId xmlns:a16="http://schemas.microsoft.com/office/drawing/2014/main" id="{1AC72F81-BAE8-F650-C5DB-3C59AAADF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27475"/>
            <a:ext cx="1057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kleding, persoon, Menselijk gezicht, meubels&#10;&#10;Automatisch gegenereerde beschrijving">
            <a:extLst>
              <a:ext uri="{FF2B5EF4-FFF2-40B4-BE49-F238E27FC236}">
                <a16:creationId xmlns:a16="http://schemas.microsoft.com/office/drawing/2014/main" id="{F488B379-868F-446A-281D-446300B4D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22839" r="36883" b="22439"/>
          <a:stretch/>
        </p:blipFill>
        <p:spPr>
          <a:xfrm>
            <a:off x="4868898" y="1709388"/>
            <a:ext cx="2820257" cy="2814638"/>
          </a:xfrm>
          <a:prstGeom prst="flowChartConnector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wiel, Fietswiel, kleding&#10;&#10;Automatisch gegenereerde beschrijving">
            <a:extLst>
              <a:ext uri="{FF2B5EF4-FFF2-40B4-BE49-F238E27FC236}">
                <a16:creationId xmlns:a16="http://schemas.microsoft.com/office/drawing/2014/main" id="{41EE7722-D73F-8547-7FCF-9930F3C52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7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2291" name="Afbeelding 3">
            <a:extLst>
              <a:ext uri="{FF2B5EF4-FFF2-40B4-BE49-F238E27FC236}">
                <a16:creationId xmlns:a16="http://schemas.microsoft.com/office/drawing/2014/main" id="{38BC5AA4-89BD-E491-2978-13656AD8E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D9A90476-E785-4B74-E276-F3CA5FBD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91EE993B-E38E-29F0-699B-0C4F5E44B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7412" name="Text Box 11">
            <a:extLst>
              <a:ext uri="{FF2B5EF4-FFF2-40B4-BE49-F238E27FC236}">
                <a16:creationId xmlns:a16="http://schemas.microsoft.com/office/drawing/2014/main" id="{4F8BEC2C-F732-4C63-C0D5-259E9A19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41488"/>
            <a:ext cx="6784975" cy="27241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Alle leerlingen hebben een coach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Coachgesprekken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Coach-/werkuren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Driegesprekken</a:t>
            </a:r>
          </a:p>
          <a:p>
            <a:pPr marL="503238" lvl="1" indent="0">
              <a:buFontTx/>
              <a:buNone/>
              <a:defRPr/>
            </a:pP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Minder vakken op een dag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Lessen van 80 minuten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Meer tijd en individuele aandacht</a:t>
            </a:r>
          </a:p>
          <a:p>
            <a:pPr marL="503238" lvl="1" indent="0">
              <a:buFontTx/>
              <a:buNone/>
              <a:defRPr/>
            </a:pP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1913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Keuze-uren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9B4208C-493A-9726-7243-CF38447A8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ONZE VISIE</a:t>
            </a:r>
          </a:p>
        </p:txBody>
      </p:sp>
      <p:grpSp>
        <p:nvGrpSpPr>
          <p:cNvPr id="14342" name="Groep 1">
            <a:extLst>
              <a:ext uri="{FF2B5EF4-FFF2-40B4-BE49-F238E27FC236}">
                <a16:creationId xmlns:a16="http://schemas.microsoft.com/office/drawing/2014/main" id="{4D5E2DD2-529B-7EF9-CAB8-17C4788E0EA8}"/>
              </a:ext>
            </a:extLst>
          </p:cNvPr>
          <p:cNvGrpSpPr>
            <a:grpSpLocks/>
          </p:cNvGrpSpPr>
          <p:nvPr/>
        </p:nvGrpSpPr>
        <p:grpSpPr bwMode="auto">
          <a:xfrm>
            <a:off x="4895850" y="1711325"/>
            <a:ext cx="2787650" cy="2662238"/>
            <a:chOff x="6626225" y="870218"/>
            <a:chExt cx="2225675" cy="2126982"/>
          </a:xfrm>
        </p:grpSpPr>
        <p:sp>
          <p:nvSpPr>
            <p:cNvPr id="14344" name="Ovaal 2">
              <a:extLst>
                <a:ext uri="{FF2B5EF4-FFF2-40B4-BE49-F238E27FC236}">
                  <a16:creationId xmlns:a16="http://schemas.microsoft.com/office/drawing/2014/main" id="{3593BA4C-D51A-85A0-58EE-96A287D5B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225" y="1000125"/>
              <a:ext cx="1997075" cy="199707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5" name="Ovaal 13">
              <a:extLst>
                <a:ext uri="{FF2B5EF4-FFF2-40B4-BE49-F238E27FC236}">
                  <a16:creationId xmlns:a16="http://schemas.microsoft.com/office/drawing/2014/main" id="{7796D9B7-CCB8-0554-7472-CE030C684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6413" y="895350"/>
              <a:ext cx="1995487" cy="199707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6" name="Ovaal 14">
              <a:extLst>
                <a:ext uri="{FF2B5EF4-FFF2-40B4-BE49-F238E27FC236}">
                  <a16:creationId xmlns:a16="http://schemas.microsoft.com/office/drawing/2014/main" id="{E04A3A79-BC8E-B0AC-E8AE-3AE944D9B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112" y="870218"/>
              <a:ext cx="1995488" cy="1995488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7" name="Text Box 10">
              <a:extLst>
                <a:ext uri="{FF2B5EF4-FFF2-40B4-BE49-F238E27FC236}">
                  <a16:creationId xmlns:a16="http://schemas.microsoft.com/office/drawing/2014/main" id="{75BEAE11-EAEC-E5D2-1D99-0DE0768B8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4020" y="1802769"/>
              <a:ext cx="1336675" cy="42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 algn="ctr">
                <a:lnSpc>
                  <a:spcPts val="2000"/>
                </a:lnSpc>
                <a:spcBef>
                  <a:spcPct val="0"/>
                </a:spcBef>
                <a:buFontTx/>
                <a:buNone/>
              </a:pPr>
              <a:r>
                <a:rPr lang="nl-NL" altLang="nl-NL" sz="2800" b="1" baseline="30000">
                  <a:solidFill>
                    <a:srgbClr val="E20582"/>
                  </a:solidFill>
                  <a:latin typeface="Arial Narrow" panose="020B0606020202030204" pitchFamily="34" charset="0"/>
                </a:rPr>
                <a:t>MAATWERK VOOR  JOU!</a:t>
              </a:r>
              <a:endParaRPr lang="en-US" altLang="nl-NL" sz="2800" b="1">
                <a:solidFill>
                  <a:srgbClr val="E20582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4343" name="Afbeelding 19">
            <a:extLst>
              <a:ext uri="{FF2B5EF4-FFF2-40B4-BE49-F238E27FC236}">
                <a16:creationId xmlns:a16="http://schemas.microsoft.com/office/drawing/2014/main" id="{6EA16ABE-0E6F-6478-6269-EF806FECA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27475"/>
            <a:ext cx="1057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overdekt, muur&#10;&#10;Automatisch gegenereerde beschrijving">
            <a:extLst>
              <a:ext uri="{FF2B5EF4-FFF2-40B4-BE49-F238E27FC236}">
                <a16:creationId xmlns:a16="http://schemas.microsoft.com/office/drawing/2014/main" id="{A7CE3FA1-9192-B72E-EE34-23F1D8E8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3"/>
          <a:stretch/>
        </p:blipFill>
        <p:spPr>
          <a:xfrm>
            <a:off x="-1" y="-1"/>
            <a:ext cx="9149533" cy="5143501"/>
          </a:xfrm>
          <a:prstGeom prst="rect">
            <a:avLst/>
          </a:prstGeom>
        </p:spPr>
      </p:pic>
      <p:pic>
        <p:nvPicPr>
          <p:cNvPr id="16387" name="Afbeelding 3">
            <a:extLst>
              <a:ext uri="{FF2B5EF4-FFF2-40B4-BE49-F238E27FC236}">
                <a16:creationId xmlns:a16="http://schemas.microsoft.com/office/drawing/2014/main" id="{B9E00C49-883E-28E2-5FA5-1B2722327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as, hemel, persoon&#10;&#10;Automatisch gegenereerde beschrijving">
            <a:extLst>
              <a:ext uri="{FF2B5EF4-FFF2-40B4-BE49-F238E27FC236}">
                <a16:creationId xmlns:a16="http://schemas.microsoft.com/office/drawing/2014/main" id="{0EE54704-76C7-33B4-A3B8-147A6DEB2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/>
          <a:stretch/>
        </p:blipFill>
        <p:spPr>
          <a:xfrm>
            <a:off x="-15661" y="0"/>
            <a:ext cx="9159661" cy="5143500"/>
          </a:xfrm>
          <a:prstGeom prst="rect">
            <a:avLst/>
          </a:prstGeom>
        </p:spPr>
      </p:pic>
      <p:pic>
        <p:nvPicPr>
          <p:cNvPr id="18435" name="Afbeelding 3">
            <a:extLst>
              <a:ext uri="{FF2B5EF4-FFF2-40B4-BE49-F238E27FC236}">
                <a16:creationId xmlns:a16="http://schemas.microsoft.com/office/drawing/2014/main" id="{94645ADA-2EFA-BF12-F81C-5E3BCA7C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3C74BB45-2E8D-7487-A869-40B9202C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6213"/>
            <a:ext cx="9144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10">
            <a:extLst>
              <a:ext uri="{FF2B5EF4-FFF2-40B4-BE49-F238E27FC236}">
                <a16:creationId xmlns:a16="http://schemas.microsoft.com/office/drawing/2014/main" id="{CE2F4D47-06A4-8967-6436-40628464A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855663"/>
            <a:ext cx="51641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>
                <a:solidFill>
                  <a:srgbClr val="CF118C"/>
                </a:solidFill>
                <a:latin typeface="Arial Narrow" panose="020B0606020202030204" pitchFamily="34" charset="0"/>
              </a:rPr>
              <a:t>Keuze-uren</a:t>
            </a:r>
            <a:endParaRPr lang="en-US" altLang="nl-NL" sz="4000" b="1">
              <a:solidFill>
                <a:srgbClr val="CF118C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0B2C0E8B-D025-C5E0-D439-BE9B154E0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77963"/>
            <a:ext cx="4538663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 vmbo-t leerlingen:</a:t>
            </a:r>
            <a:endParaRPr lang="nl-NL" sz="1400" b="1" dirty="0">
              <a:solidFill>
                <a:srgbClr val="CF118C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VTO-Duits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Cambridge English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Bewegingsactiviteiten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Kookactiviteiten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20485" name="Afbeelding 3">
            <a:extLst>
              <a:ext uri="{FF2B5EF4-FFF2-40B4-BE49-F238E27FC236}">
                <a16:creationId xmlns:a16="http://schemas.microsoft.com/office/drawing/2014/main" id="{3CD32B6B-85D4-0FA7-D77F-551498E6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Ovaal 7">
            <a:extLst>
              <a:ext uri="{FF2B5EF4-FFF2-40B4-BE49-F238E27FC236}">
                <a16:creationId xmlns:a16="http://schemas.microsoft.com/office/drawing/2014/main" id="{D310F78E-C420-9CE2-BAE7-6CA164010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744538"/>
            <a:ext cx="1971675" cy="1971675"/>
          </a:xfrm>
          <a:prstGeom prst="ellipse">
            <a:avLst/>
          </a:prstGeom>
          <a:noFill/>
          <a:ln w="19050">
            <a:solidFill>
              <a:srgbClr val="CF118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0487" name="Rechthoek 8">
            <a:extLst>
              <a:ext uri="{FF2B5EF4-FFF2-40B4-BE49-F238E27FC236}">
                <a16:creationId xmlns:a16="http://schemas.microsoft.com/office/drawing/2014/main" id="{EBB7D918-86ED-E8F1-938B-B406F0C97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1492250"/>
            <a:ext cx="1698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latin typeface="Lucida Handwriting" panose="03010101010101010101" pitchFamily="66" charset="0"/>
              </a:rPr>
              <a:t>“Jij kiest in de Keuze-uren!”</a:t>
            </a: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Afbeelding 3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538AE2DC-A8C4-7419-04CF-865AC69C1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" y="149279"/>
            <a:ext cx="3092470" cy="48449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  <SharedWithUsers xmlns="161d22b1-d1d4-48f6-b7a9-3d1896c6b2f2">
      <UserInfo>
        <DisplayName>Mascha Schnitzler</DisplayName>
        <AccountId>97</AccountId>
        <AccountType/>
      </UserInfo>
      <UserInfo>
        <DisplayName>Natalie van Bezu - van der Torre</DisplayName>
        <AccountId>55</AccountId>
        <AccountType/>
      </UserInfo>
      <UserInfo>
        <DisplayName>Maarten Nijenhuis</DisplayName>
        <AccountId>201</AccountId>
        <AccountType/>
      </UserInfo>
      <UserInfo>
        <DisplayName>Wendy Meij</DisplayName>
        <AccountId>31</AccountId>
        <AccountType/>
      </UserInfo>
      <UserInfo>
        <DisplayName>Marijke Mulder</DisplayName>
        <AccountId>30</AccountId>
        <AccountType/>
      </UserInfo>
      <UserInfo>
        <DisplayName>Monique Jansen</DisplayName>
        <AccountId>145</AccountId>
        <AccountType/>
      </UserInfo>
      <UserInfo>
        <DisplayName>Rutger Hendriks</DisplayName>
        <AccountId>199</AccountId>
        <AccountType/>
      </UserInfo>
      <UserInfo>
        <DisplayName>Marion Hagdorn</DisplayName>
        <AccountId>146</AccountId>
        <AccountType/>
      </UserInfo>
      <UserInfo>
        <DisplayName>Kasia Tolak</DisplayName>
        <AccountId>137</AccountId>
        <AccountType/>
      </UserInfo>
      <UserInfo>
        <DisplayName>Tess Nillesen</DisplayName>
        <AccountId>19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87D43AA4-6833-4260-9B38-3BE2526679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E546FA-A53C-4767-B74F-53005B51FD04}">
  <ds:schemaRefs>
    <ds:schemaRef ds:uri="http://schemas.microsoft.com/office/2006/metadata/properties"/>
    <ds:schemaRef ds:uri="http://schemas.microsoft.com/office/infopath/2007/PartnerControls"/>
    <ds:schemaRef ds:uri="0d4fb1f2-a64e-450c-bdba-4dd2bc7e41e7"/>
    <ds:schemaRef ds:uri="161d22b1-d1d4-48f6-b7a9-3d1896c6b2f2"/>
  </ds:schemaRefs>
</ds:datastoreItem>
</file>

<file path=customXml/itemProps3.xml><?xml version="1.0" encoding="utf-8"?>
<ds:datastoreItem xmlns:ds="http://schemas.openxmlformats.org/officeDocument/2006/customXml" ds:itemID="{8C7EFBDD-8EC4-43DC-9EE0-8508B61461D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1111D12-C73F-464E-8134-F870925585A7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Microsoft Office PowerPoint</Application>
  <PresentationFormat>Diavoorstelling (16:9)</PresentationFormat>
  <Paragraphs>74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Verdana</vt:lpstr>
      <vt:lpstr>Oswald bold</vt:lpstr>
      <vt:lpstr>Helvetica Neue</vt:lpstr>
      <vt:lpstr>Lucida Handwriting</vt:lpstr>
      <vt:lpstr>Lege presentatie</vt:lpstr>
      <vt:lpstr>PowerPoint-presentatie</vt:lpstr>
      <vt:lpstr>PowerPoint-presentatie</vt:lpstr>
      <vt:lpstr> </vt:lpstr>
      <vt:lpstr> 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123</cp:revision>
  <cp:lastPrinted>2013-03-25T10:50:44Z</cp:lastPrinted>
  <dcterms:created xsi:type="dcterms:W3CDTF">2013-02-25T11:14:56Z</dcterms:created>
  <dcterms:modified xsi:type="dcterms:W3CDTF">2025-09-18T07:15:13Z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0x010100F004B6EB58286A41A474A6EF18899466</vt:lpwstr>
  </property>
  <property fmtid="{D5CDD505-2E9C-101B-9397-08002B2CF9AE}" pid="3" name="display_urn:schemas-microsoft-com:office:office#SharedWithUsers">
    <vt:lpwstr>Mascha Schnitzler;Natalie van Bezu - van der Torre;Maarten Nijenhuis;Wendy Meij;Marijke Mulder;Monique Jansen;Rutger Hendriks;Marion Hagdorn;Kasia Tolak;Tess Nillesen</vt:lpwstr>
  </property>
  <property fmtid="{D5CDD505-2E9C-101B-9397-08002B2CF9AE}" pid="4" name="SharedWithUsers">
    <vt:lpwstr>97;#Mascha Schnitzler;#55;#Natalie van Bezu - van der Torre;#201;#Maarten Nijenhuis;#31;#Wendy Meij;#30;#Marijke Mulder;#145;#Monique Jansen;#199;#Rutger Hendriks;#146;#Marion Hagdorn;#137;#Kasia Tolak;#19;#Tess Nillesen</vt:lpwstr>
  </property>
  <property fmtid="{D5CDD505-2E9C-101B-9397-08002B2CF9AE}" pid="5" name="lcf76f155ced4ddcb4097134ff3c332f">
    <vt:lpwstr/>
  </property>
  <property fmtid="{D5CDD505-2E9C-101B-9397-08002B2CF9AE}" pid="6" name="TaxCatchAll">
    <vt:lpwstr/>
  </property>
  <property fmtid="{D5CDD505-2E9C-101B-9397-08002B2CF9AE}" pid="7" name="MediaServiceImageTags">
    <vt:lpwstr/>
  </property>
</Properties>
</file>