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7" r:id="rId7"/>
    <p:sldId id="271" r:id="rId8"/>
    <p:sldId id="265" r:id="rId9"/>
    <p:sldId id="257" r:id="rId10"/>
    <p:sldId id="258" r:id="rId11"/>
    <p:sldId id="266" r:id="rId12"/>
    <p:sldId id="259" r:id="rId13"/>
    <p:sldId id="279" r:id="rId14"/>
    <p:sldId id="276" r:id="rId15"/>
    <p:sldId id="281" r:id="rId16"/>
    <p:sldId id="278" r:id="rId17"/>
    <p:sldId id="280" r:id="rId18"/>
    <p:sldId id="277" r:id="rId19"/>
    <p:sldId id="260" r:id="rId20"/>
    <p:sldId id="261" r:id="rId21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ucida Handwriting" panose="03010101010101010101" pitchFamily="66" charset="0"/>
      <p:regular r:id="rId28"/>
      <p:italic r:id="rId29"/>
    </p:embeddedFont>
    <p:embeddedFont>
      <p:font typeface="Oswald bold" panose="02000803000000000000" pitchFamily="2" charset="0"/>
      <p:bold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89849-8686-4B97-BEFA-D108DACC8ECE}" v="2" dt="2025-09-18T07:13:20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0780"/>
  </p:normalViewPr>
  <p:slideViewPr>
    <p:cSldViewPr>
      <p:cViewPr varScale="1">
        <p:scale>
          <a:sx n="132" d="100"/>
          <a:sy n="132" d="100"/>
        </p:scale>
        <p:origin x="112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786AC8E9-92AE-4301-BA16-7E2A6CF15C4F}"/>
    <pc:docChg chg="modSld">
      <pc:chgData name="Debbie Nuijen - Ederveen" userId="dac5337d-9388-45e9-aa69-8efc688ab86a" providerId="ADAL" clId="{786AC8E9-92AE-4301-BA16-7E2A6CF15C4F}" dt="2025-09-18T07:13:20.833" v="1"/>
      <pc:docMkLst>
        <pc:docMk/>
      </pc:docMkLst>
      <pc:sldChg chg="addSp modSp">
        <pc:chgData name="Debbie Nuijen - Ederveen" userId="dac5337d-9388-45e9-aa69-8efc688ab86a" providerId="ADAL" clId="{786AC8E9-92AE-4301-BA16-7E2A6CF15C4F}" dt="2025-09-18T07:13:14.037" v="0"/>
        <pc:sldMkLst>
          <pc:docMk/>
          <pc:sldMk cId="0" sldId="256"/>
        </pc:sldMkLst>
        <pc:spChg chg="mod">
          <ac:chgData name="Debbie Nuijen - Ederveen" userId="dac5337d-9388-45e9-aa69-8efc688ab86a" providerId="ADAL" clId="{786AC8E9-92AE-4301-BA16-7E2A6CF15C4F}" dt="2025-09-18T07:13:14.037" v="0"/>
          <ac:spMkLst>
            <pc:docMk/>
            <pc:sldMk cId="0" sldId="256"/>
            <ac:spMk id="4" creationId="{71D37FBC-77E8-FB1D-0C06-F11014A3B6B8}"/>
          </ac:spMkLst>
        </pc:spChg>
        <pc:spChg chg="mod">
          <ac:chgData name="Debbie Nuijen - Ederveen" userId="dac5337d-9388-45e9-aa69-8efc688ab86a" providerId="ADAL" clId="{786AC8E9-92AE-4301-BA16-7E2A6CF15C4F}" dt="2025-09-18T07:13:14.037" v="0"/>
          <ac:spMkLst>
            <pc:docMk/>
            <pc:sldMk cId="0" sldId="256"/>
            <ac:spMk id="6" creationId="{54BC6E8E-11B8-FAC5-982B-58F2EC664E69}"/>
          </ac:spMkLst>
        </pc:spChg>
        <pc:grpChg chg="add mod">
          <ac:chgData name="Debbie Nuijen - Ederveen" userId="dac5337d-9388-45e9-aa69-8efc688ab86a" providerId="ADAL" clId="{786AC8E9-92AE-4301-BA16-7E2A6CF15C4F}" dt="2025-09-18T07:13:14.037" v="0"/>
          <ac:grpSpMkLst>
            <pc:docMk/>
            <pc:sldMk cId="0" sldId="256"/>
            <ac:grpSpMk id="2" creationId="{5BFBCF30-7857-8E37-4ABA-D3440C795C26}"/>
          </ac:grpSpMkLst>
        </pc:grpChg>
        <pc:picChg chg="mod">
          <ac:chgData name="Debbie Nuijen - Ederveen" userId="dac5337d-9388-45e9-aa69-8efc688ab86a" providerId="ADAL" clId="{786AC8E9-92AE-4301-BA16-7E2A6CF15C4F}" dt="2025-09-18T07:13:14.037" v="0"/>
          <ac:picMkLst>
            <pc:docMk/>
            <pc:sldMk cId="0" sldId="256"/>
            <ac:picMk id="5" creationId="{104E886D-E689-EA03-C557-53256B4F57B4}"/>
          </ac:picMkLst>
        </pc:picChg>
      </pc:sldChg>
      <pc:sldChg chg="addSp modSp">
        <pc:chgData name="Debbie Nuijen - Ederveen" userId="dac5337d-9388-45e9-aa69-8efc688ab86a" providerId="ADAL" clId="{786AC8E9-92AE-4301-BA16-7E2A6CF15C4F}" dt="2025-09-18T07:13:20.833" v="1"/>
        <pc:sldMkLst>
          <pc:docMk/>
          <pc:sldMk cId="0" sldId="277"/>
        </pc:sldMkLst>
        <pc:spChg chg="mod">
          <ac:chgData name="Debbie Nuijen - Ederveen" userId="dac5337d-9388-45e9-aa69-8efc688ab86a" providerId="ADAL" clId="{786AC8E9-92AE-4301-BA16-7E2A6CF15C4F}" dt="2025-09-18T07:13:20.833" v="1"/>
          <ac:spMkLst>
            <pc:docMk/>
            <pc:sldMk cId="0" sldId="277"/>
            <ac:spMk id="4" creationId="{15CE1BE3-4F8F-BE47-732D-04C9C139A0A1}"/>
          </ac:spMkLst>
        </pc:spChg>
        <pc:spChg chg="mod">
          <ac:chgData name="Debbie Nuijen - Ederveen" userId="dac5337d-9388-45e9-aa69-8efc688ab86a" providerId="ADAL" clId="{786AC8E9-92AE-4301-BA16-7E2A6CF15C4F}" dt="2025-09-18T07:13:20.833" v="1"/>
          <ac:spMkLst>
            <pc:docMk/>
            <pc:sldMk cId="0" sldId="277"/>
            <ac:spMk id="6" creationId="{7D62DB4B-AEBE-6192-5FC7-7E5EA1A2D0AB}"/>
          </ac:spMkLst>
        </pc:spChg>
        <pc:grpChg chg="add mod">
          <ac:chgData name="Debbie Nuijen - Ederveen" userId="dac5337d-9388-45e9-aa69-8efc688ab86a" providerId="ADAL" clId="{786AC8E9-92AE-4301-BA16-7E2A6CF15C4F}" dt="2025-09-18T07:13:20.833" v="1"/>
          <ac:grpSpMkLst>
            <pc:docMk/>
            <pc:sldMk cId="0" sldId="277"/>
            <ac:grpSpMk id="2" creationId="{FA24E3F4-7EF8-F395-BB02-E375ABB2E529}"/>
          </ac:grpSpMkLst>
        </pc:grpChg>
        <pc:picChg chg="mod">
          <ac:chgData name="Debbie Nuijen - Ederveen" userId="dac5337d-9388-45e9-aa69-8efc688ab86a" providerId="ADAL" clId="{786AC8E9-92AE-4301-BA16-7E2A6CF15C4F}" dt="2025-09-18T07:13:20.833" v="1"/>
          <ac:picMkLst>
            <pc:docMk/>
            <pc:sldMk cId="0" sldId="277"/>
            <ac:picMk id="5" creationId="{7535FC95-401F-AFE7-2F6C-7E32880DE8F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5EEA9D7-D9C3-4692-179B-891EA87EB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257956-CA37-A0BA-0B81-BF38336B7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97B437AD-FEE4-4728-8BA4-4D81CD74728D}" type="datetimeFigureOut">
              <a:rPr lang="nl-NL"/>
              <a:pPr>
                <a:defRPr/>
              </a:pPr>
              <a:t>18-9-2025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728754-1911-B672-E603-BB065EE89A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BAA898-4BCF-AF1A-29F4-8E8072DDA6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3A856D-2AD2-4193-A876-1A2A8E2F112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F6E3A8-3FAF-8C4B-0C5D-669D3E571E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D894A06-6D2D-76AF-B031-FA2C9B9906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F29851-BABB-260E-CBD4-35B484D507A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4A40C41-9CC2-4027-65A1-34F4A22C8C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D011534-5552-2342-9928-911875FF69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C9555CF-AE49-A693-235D-A257D8F9E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55BC5C-FDCD-4B70-8766-5D95ABA7D95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3D05DD3-2592-EF2C-F881-8C3F8ADCC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820BF73-6350-4CC0-9FD9-642B85C46FC7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C8E731-DEEB-7329-0703-9CDFAF355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AF28027B-0C33-B567-56C5-99C7E716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792E9C0-B7C3-6425-D14F-D8ECE3082F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EBA06D5-B502-4C5B-81AD-DA6DBFFAF393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DA6A08C-B913-2B6A-E925-8A25D71DD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1CE7009-AE25-E5B9-699A-00DA018C2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280E1D4-DF74-43A8-06F1-AC62C1780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325BAB0-245A-454B-9DA8-06C28BDEB0C9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63A1F92-09B8-C953-33F0-852D1D4A6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4D53779-B022-C544-F8E9-1C6F1794E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B1ED97A-5607-6218-8ECE-A3ACA36E2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3BE75E-ADAD-4C8F-90FB-98DB87EE4F1B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3064088-F9B0-9FFA-546B-C44A8D101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241C2DC-74B0-F45C-5785-9221BD04F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2E342C-90F5-3216-96B0-8E1155863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171E5A6-3B76-46F0-8ED9-FA1863950AFC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5527E81-203A-A8D5-41FD-D089A309A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48AA9FB-3BC8-8A49-00FA-D282AF19A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2388D68-D8BC-3AA5-27F3-9C7F8236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727DCA3-5EED-496E-8FC4-7CDC2C505F70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C51F556-6447-7C93-0C25-7CA213A88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040064E-EFFC-C3DE-932E-55217781C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5755A74-D6FD-D0D1-9968-F9EA27F7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9EF8511-CC00-452A-9DFE-5710DDAC4520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FCCE06E-9DB9-28A2-8778-AD8021C88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32B9C4B-DC7B-94DE-D142-AB39F4B2D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0022682-DE62-DAB3-C848-299EAC501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B4017D0-1D68-4FAE-84FF-F12DE50FB9FA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FF7AF9E-46CD-FB5B-8122-5A428AB84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F054D7A-6B0A-D7A6-501F-31D0F70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71924E9-D7B3-0134-F7DC-79F74DF66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6D69EC2-0880-4860-AD58-755236A30705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8BD0C98-59A3-4595-19CC-E299246AA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CD20299-FA91-567C-1FAD-9F8A8A55C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DBEDF2D-3F7F-4FE8-9F7D-AC1D9A298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460BFDE-08B4-4182-906F-6AEF072D627C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29C416D-F2F6-7438-8B95-A818AC3C5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7D25D12-3C69-088E-7BA5-F52ABB160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F722FCC5-446D-206A-3A9F-1EAECBFBA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F145297-B453-4C95-953D-0DFE15491AC1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3DF6924-5EC0-2956-F19D-9DA2C0894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2728BC0-DFDD-D6D6-090F-708E80B11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BF3C453-AFBE-3DDA-9886-F9C89C171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235CA3E-8472-457D-B0F9-79BE4513683B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99BD9EF-64F7-0BC3-2713-E25F88621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5890146-91C3-9BF4-0B3B-8D3565408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37E4058-F788-A873-522F-3CB2F60DE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F65B5A-1B68-438D-9E5E-2BF3FD74236F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237EAE7-AD06-EAA8-DDED-97804FE13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43A9297-F570-6386-FC04-DBA0E8A9D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E945D77-E44F-18F7-2D39-C00EECFC6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A7E3B46-8196-493A-915A-B95F8B3CF581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60ED3E4-5313-8C94-765C-CBB2722FB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B456EFD-9950-2BD3-86A5-08F2DAD5DB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163C404-3352-FB5F-F3F6-D90D3226A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93D72CE-8C36-4AF0-80A3-AFF99E4B0FD1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5D27A6A-37BA-C9A6-B8B5-05EF327B0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92E3693-A2BD-6DA8-48FD-4B7AB525B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F090DBB-3012-8B9C-4FB5-0414B8AA6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F297900-487F-4A38-A889-2B133DCE5116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8B8C72B-39D6-D7E4-1FAD-091795321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29DB5C2D-44FA-C1EB-360D-C28DB437A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56E89-16CD-73C8-6F6A-7F8F4FB8A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02C77A-0BDA-9F87-ABA7-DAA76D386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B7EA97-39C3-844D-5841-1B40E77F4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0687-127A-4253-8B99-DF94CB30A79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5127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BBFA1-3738-37D4-65FE-665A1956B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5358F-2F4D-1A7D-362D-A3B83E012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785C29-8F1D-6C31-A401-FB61AFE28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8FFC-CA3A-4E9D-8AE4-02B2884F68F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3638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E98FEA-B8E6-0B76-6FAA-675C5E0A7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5B918-D269-747D-2656-928ACB83F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7A4FF-B866-8703-2632-524466984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A39A-CAEB-493F-8C01-5FECFCC7108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648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0E3F2A-0379-FEB3-10C8-FA6959979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C323C8-5468-E1F7-10A5-8C94384D2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ADA21-6F15-F60F-0B54-5A1B383E0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A3646-216C-4B27-8A2F-2C08ED142E9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295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587427-10BF-C198-083D-93B92F230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67084-F929-797F-0E99-C98371144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76989B-9FDE-2994-889E-AB7FEA0A0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FA20E-D13D-4008-99C1-6B4350B569A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7578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30351-AA8A-D9D7-76E2-23A1D0E86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03D29-E711-5A56-346E-662747764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D78CA-E210-63E9-3A6D-8CAF57728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FBF0-5C6F-497A-B353-9F3EC633073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3413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657CC7-AC73-03E3-CA24-32913732A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10CD82-ADB5-9A70-F114-B7C40DE95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EF44CD-BA95-EB57-15A2-F411D2461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DC3C7-719F-4BEA-8C07-C5413F013A5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822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834667-340C-C3EB-9C59-06E6BF6DD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5E825C-13C5-9E7F-7BEF-CAA6C874A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5275BD-AEC1-9864-BB23-B7A5F4650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C315-30E6-4CB7-88E1-02D42DDA840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6771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8334D-BCCB-FE01-57E9-8BC68BB16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2D4B3F-0450-3726-1A50-26DD9BFF3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EDB539-8F16-9805-AB79-36FC0516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11958-F1DF-4932-AD82-F36CB85DE9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308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EE389-5815-6778-F6CF-4B31B341D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D4826-F9DE-D156-3CE8-D8BA4DA2B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D5DF8-AD4C-2C07-348D-58E9A9C38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1D629-EB6B-4B31-AA26-1E31B1A56C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8751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27560-8825-9AE5-C158-F4BF8B13C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1A47F-4769-051F-8E64-CB3626E17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EA207-9368-7617-6506-F2DF39271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5EAA-8F8F-4007-B82D-79291D5B07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377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74D446-3642-78DE-A5DA-F9C44F4B7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3CF0A3-7862-5F23-91AD-E4149B49B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53F8B-AE4D-3A6C-7F53-DD9810F059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7875CE-BFEB-3A2A-5AB0-3D1581F55E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AC129-5A35-AA39-F6A0-4A681AB08C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1AD45E-5F54-4F7D-97B0-C3299E8FD78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7">
            <a:extLst>
              <a:ext uri="{FF2B5EF4-FFF2-40B4-BE49-F238E27FC236}">
                <a16:creationId xmlns:a16="http://schemas.microsoft.com/office/drawing/2014/main" id="{F0865F18-833B-1664-190F-FDD2BF09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34E1FF8-153B-8C95-D3CF-A0D9DC9506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OBC ELST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B34FEF-80BC-9E35-82C3-3A710373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Samen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met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jou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! </a:t>
            </a:r>
          </a:p>
        </p:txBody>
      </p:sp>
      <p:pic>
        <p:nvPicPr>
          <p:cNvPr id="4101" name="Afbeelding 9">
            <a:extLst>
              <a:ext uri="{FF2B5EF4-FFF2-40B4-BE49-F238E27FC236}">
                <a16:creationId xmlns:a16="http://schemas.microsoft.com/office/drawing/2014/main" id="{261AA32E-6367-BF20-D299-3715C8AD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16C8CE-E764-77A0-B29D-DEC401524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49" y="-26533"/>
            <a:ext cx="4041591" cy="5143500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05F9F10C-1E72-BDCA-5844-99A5FD7C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73213"/>
            <a:ext cx="295116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26-27. Wil je deze </a:t>
            </a:r>
            <a:r>
              <a:rPr lang="nl-NL" altLang="nl-NL" sz="1400" i="1" dirty="0" err="1">
                <a:solidFill>
                  <a:srgbClr val="FF0000"/>
                </a:solidFill>
              </a:rPr>
              <a:t>ppt</a:t>
            </a:r>
            <a:r>
              <a:rPr lang="nl-NL" altLang="nl-NL" sz="1400" i="1" dirty="0">
                <a:solidFill>
                  <a:srgbClr val="FF0000"/>
                </a:solidFill>
              </a:rPr>
              <a:t>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BFBCF30-7857-8E37-4ABA-D3440C795C26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71D37FBC-77E8-FB1D-0C06-F11014A3B6B8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04E886D-E689-EA03-C557-53256B4F5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54BC6E8E-11B8-FAC5-982B-58F2EC664E69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6">
            <a:extLst>
              <a:ext uri="{FF2B5EF4-FFF2-40B4-BE49-F238E27FC236}">
                <a16:creationId xmlns:a16="http://schemas.microsoft.com/office/drawing/2014/main" id="{1F59B5C0-6DB0-F2DC-B6A1-BFEEBF8A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0813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Afbeelding 6">
            <a:extLst>
              <a:ext uri="{FF2B5EF4-FFF2-40B4-BE49-F238E27FC236}">
                <a16:creationId xmlns:a16="http://schemas.microsoft.com/office/drawing/2014/main" id="{319AFD31-479A-8A79-C23B-8FA0026B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10">
            <a:extLst>
              <a:ext uri="{FF2B5EF4-FFF2-40B4-BE49-F238E27FC236}">
                <a16:creationId xmlns:a16="http://schemas.microsoft.com/office/drawing/2014/main" id="{8EDE3584-5765-AE52-CC05-90D7BCC5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00B0F0"/>
                </a:solidFill>
                <a:latin typeface="Arial Narrow" panose="020B0606020202030204" pitchFamily="34" charset="0"/>
              </a:rPr>
              <a:t>KWT-uren</a:t>
            </a:r>
            <a:endParaRPr lang="en-US" altLang="nl-NL" sz="40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B588B590-A6A9-2D98-9850-438B9B4D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22534" name="Ovaal 7">
            <a:extLst>
              <a:ext uri="{FF2B5EF4-FFF2-40B4-BE49-F238E27FC236}">
                <a16:creationId xmlns:a16="http://schemas.microsoft.com/office/drawing/2014/main" id="{93C4CB35-62C2-F3F3-E05E-DCA37C29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5" name="Rechthoek 8">
            <a:extLst>
              <a:ext uri="{FF2B5EF4-FFF2-40B4-BE49-F238E27FC236}">
                <a16:creationId xmlns:a16="http://schemas.microsoft.com/office/drawing/2014/main" id="{A8110E8D-5B3A-421D-A31B-3CA75306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KWT-uren!”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4A9439-8BB7-7E7E-9A1A-0E9852778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4" y="461711"/>
            <a:ext cx="2327056" cy="42525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A34AAA-3B69-3AAA-336C-C33B32127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579" name="Afbeelding 3">
            <a:extLst>
              <a:ext uri="{FF2B5EF4-FFF2-40B4-BE49-F238E27FC236}">
                <a16:creationId xmlns:a16="http://schemas.microsoft.com/office/drawing/2014/main" id="{04D0DB8F-BAD8-12C0-F811-B55F2B91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7817D0B-C807-13FE-A37D-0D71F390C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2" y="1"/>
            <a:ext cx="9130377" cy="5164038"/>
          </a:xfrm>
          <a:prstGeom prst="rect">
            <a:avLst/>
          </a:prstGeom>
        </p:spPr>
      </p:pic>
      <p:pic>
        <p:nvPicPr>
          <p:cNvPr id="26627" name="Afbeelding 3">
            <a:extLst>
              <a:ext uri="{FF2B5EF4-FFF2-40B4-BE49-F238E27FC236}">
                <a16:creationId xmlns:a16="http://schemas.microsoft.com/office/drawing/2014/main" id="{CE9C3EDE-E084-AFBF-B20B-1DA276CC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820BA1-9BD9-8553-82F9-BDF89DABD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1020" cy="5143500"/>
          </a:xfrm>
          <a:prstGeom prst="rect">
            <a:avLst/>
          </a:prstGeom>
        </p:spPr>
      </p:pic>
      <p:pic>
        <p:nvPicPr>
          <p:cNvPr id="28675" name="Afbeelding 3">
            <a:extLst>
              <a:ext uri="{FF2B5EF4-FFF2-40B4-BE49-F238E27FC236}">
                <a16:creationId xmlns:a16="http://schemas.microsoft.com/office/drawing/2014/main" id="{A84CF44F-AC0E-0F4D-2189-36462318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7">
            <a:extLst>
              <a:ext uri="{FF2B5EF4-FFF2-40B4-BE49-F238E27FC236}">
                <a16:creationId xmlns:a16="http://schemas.microsoft.com/office/drawing/2014/main" id="{CE3AA2F8-CA27-BC50-ED21-CD209B8D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0">
            <a:extLst>
              <a:ext uri="{FF2B5EF4-FFF2-40B4-BE49-F238E27FC236}">
                <a16:creationId xmlns:a16="http://schemas.microsoft.com/office/drawing/2014/main" id="{0C01B895-BD2E-3550-014C-A61595DC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98525"/>
            <a:ext cx="51641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10:00 – 15:00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5" name="Text Box 10">
            <a:extLst>
              <a:ext uri="{FF2B5EF4-FFF2-40B4-BE49-F238E27FC236}">
                <a16:creationId xmlns:a16="http://schemas.microsoft.com/office/drawing/2014/main" id="{E7AD9B87-34FE-B035-2B06-6836D1F1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51641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 dirty="0">
                <a:latin typeface="Verdana" panose="020B0604030504040204" pitchFamily="34" charset="0"/>
              </a:rPr>
              <a:t>INFORMATIEAVOND</a:t>
            </a:r>
            <a:br>
              <a:rPr lang="nl-NL" altLang="nl-NL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xxxxxxxxxxxx</a:t>
            </a:r>
            <a:b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19:00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6" name="Rechthoek 1">
            <a:extLst>
              <a:ext uri="{FF2B5EF4-FFF2-40B4-BE49-F238E27FC236}">
                <a16:creationId xmlns:a16="http://schemas.microsoft.com/office/drawing/2014/main" id="{A151C8D3-F575-D8EC-A6DB-D2817E71E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4665663"/>
            <a:ext cx="231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www.obc-elst.nl</a:t>
            </a:r>
          </a:p>
        </p:txBody>
      </p:sp>
      <p:grpSp>
        <p:nvGrpSpPr>
          <p:cNvPr id="30727" name="Groep 10">
            <a:extLst>
              <a:ext uri="{FF2B5EF4-FFF2-40B4-BE49-F238E27FC236}">
                <a16:creationId xmlns:a16="http://schemas.microsoft.com/office/drawing/2014/main" id="{4E5EBCC2-2DB8-D66B-42CC-2D25423A5D89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0729" name="Graphic 2">
              <a:extLst>
                <a:ext uri="{FF2B5EF4-FFF2-40B4-BE49-F238E27FC236}">
                  <a16:creationId xmlns:a16="http://schemas.microsoft.com/office/drawing/2014/main" id="{C9758A92-AB34-7F04-38FE-C27CA72EC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Graphic 3">
              <a:extLst>
                <a:ext uri="{FF2B5EF4-FFF2-40B4-BE49-F238E27FC236}">
                  <a16:creationId xmlns:a16="http://schemas.microsoft.com/office/drawing/2014/main" id="{162D3861-49FE-5ED8-7AC0-B3386F3CD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phic 5">
              <a:extLst>
                <a:ext uri="{FF2B5EF4-FFF2-40B4-BE49-F238E27FC236}">
                  <a16:creationId xmlns:a16="http://schemas.microsoft.com/office/drawing/2014/main" id="{1A731776-3EA3-A7F7-661E-FE9887D99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Afbeelding 9">
            <a:extLst>
              <a:ext uri="{FF2B5EF4-FFF2-40B4-BE49-F238E27FC236}">
                <a16:creationId xmlns:a16="http://schemas.microsoft.com/office/drawing/2014/main" id="{F8E91D31-FCE5-CC73-C3B4-8806C4F3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075EA1-5B53-CF25-CEE1-647B8ADCBC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00" y="1008784"/>
            <a:ext cx="4319025" cy="3027483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A24E3F4-7EF8-F395-BB02-E375ABB2E529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15CE1BE3-4F8F-BE47-732D-04C9C139A0A1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7535FC95-401F-AFE7-2F6C-7E32880DE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D62DB4B-AEBE-6192-5FC7-7E5EA1A2D0AB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5661063B-7347-FEF3-9386-0AF8147F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DED508B-AFC1-F6FF-DBAD-F47EAFBAB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144" y="528097"/>
            <a:ext cx="1780317" cy="46493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45E0B46-62C4-F853-D665-0C4CD4E99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0380" y="893623"/>
            <a:ext cx="1780317" cy="391829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7A1C5AA-4DD1-836D-92C3-7ACF9CD96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316" y="492237"/>
            <a:ext cx="1827105" cy="465998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E9BCB8A-F522-443E-A1E1-3D0F505627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479" y="702663"/>
            <a:ext cx="1908990" cy="430021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39CAC8C-6FB5-8939-5AF6-C22D87275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932" y="603347"/>
            <a:ext cx="2052594" cy="44377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7D15F5-AAEF-0F95-0669-257D32618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333" y="38551"/>
            <a:ext cx="1671703" cy="28565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E50B67-1BF7-A1E0-C394-66B9F3226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81" y="1995686"/>
            <a:ext cx="2258342" cy="324076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89E63EE-B52E-6661-9A88-C98AFCBC9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50" y="-8841"/>
            <a:ext cx="999496" cy="24945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A439CB-84CB-5C1E-1265-02440319EC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6585" y="2571750"/>
            <a:ext cx="1707232" cy="231002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F529875-07BC-A51E-F778-5C99BC14D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646" y="3439179"/>
            <a:ext cx="1809213" cy="144259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ECBB19A-43CD-D9BF-9294-E7A49D9689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024" y="163786"/>
            <a:ext cx="1789325" cy="300682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AC25078-29B2-12C6-5EF5-F8A7D3410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2841" y="20684"/>
            <a:ext cx="1565339" cy="2485959"/>
          </a:xfrm>
          <a:prstGeom prst="rect">
            <a:avLst/>
          </a:prstGeom>
        </p:spPr>
      </p:pic>
      <p:pic>
        <p:nvPicPr>
          <p:cNvPr id="4" name="Afbeelding 3" descr="Afbeelding met persoon, kleding, duim, glimlach&#10;&#10;Door AI gegenereerde inhoud is mogelijk onjuist.">
            <a:extLst>
              <a:ext uri="{FF2B5EF4-FFF2-40B4-BE49-F238E27FC236}">
                <a16:creationId xmlns:a16="http://schemas.microsoft.com/office/drawing/2014/main" id="{7F632045-C365-2147-5487-E367A5459B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43231"/>
            <a:ext cx="1908613" cy="31478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D8A357-915F-2FA6-0001-2A4DFBED8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147" name="Ovaal 7">
            <a:extLst>
              <a:ext uri="{FF2B5EF4-FFF2-40B4-BE49-F238E27FC236}">
                <a16:creationId xmlns:a16="http://schemas.microsoft.com/office/drawing/2014/main" id="{7358B720-A669-88B7-C442-044755F01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317" y="15696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48" name="Rechthoek 8">
            <a:extLst>
              <a:ext uri="{FF2B5EF4-FFF2-40B4-BE49-F238E27FC236}">
                <a16:creationId xmlns:a16="http://schemas.microsoft.com/office/drawing/2014/main" id="{BC05904F-F983-BBBB-0D02-E3AF88C1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312" y="771550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6149" name="Afbeelding 5">
            <a:extLst>
              <a:ext uri="{FF2B5EF4-FFF2-40B4-BE49-F238E27FC236}">
                <a16:creationId xmlns:a16="http://schemas.microsoft.com/office/drawing/2014/main" id="{91A5A5B9-0E5C-EADA-B6BA-158820B9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277C0BD-3FFE-5DE7-4560-E5DD713E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8FD8DE27-5CB1-8A9E-AD10-62ABB21E3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F461FF36-9FB2-5B0C-1D37-5F6FDB8C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ABC3546B-0677-B06E-943A-37E7601F7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6EBFE1E-CD86-2761-CAAC-45557618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VISIE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1D678A-D949-59D0-9ADF-F91E63A25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163" y="1704974"/>
            <a:ext cx="2814638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  <p:sp>
        <p:nvSpPr>
          <p:cNvPr id="8200" name="Ovaal 13">
            <a:extLst>
              <a:ext uri="{FF2B5EF4-FFF2-40B4-BE49-F238E27FC236}">
                <a16:creationId xmlns:a16="http://schemas.microsoft.com/office/drawing/2014/main" id="{65130FFF-FE9C-2C24-8C5C-FA923B2C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1639888"/>
            <a:ext cx="2960687" cy="2962275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1" name="Ovaal 14">
            <a:extLst>
              <a:ext uri="{FF2B5EF4-FFF2-40B4-BE49-F238E27FC236}">
                <a16:creationId xmlns:a16="http://schemas.microsoft.com/office/drawing/2014/main" id="{F926E4D9-F4E5-B15C-C10F-A5A609A2A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1479550"/>
            <a:ext cx="3124200" cy="3122613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pic>
        <p:nvPicPr>
          <p:cNvPr id="8202" name="Afbeelding 6">
            <a:extLst>
              <a:ext uri="{FF2B5EF4-FFF2-40B4-BE49-F238E27FC236}">
                <a16:creationId xmlns:a16="http://schemas.microsoft.com/office/drawing/2014/main" id="{49E55318-39FB-D637-AAF6-4CCD407D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BBD137-5BF0-7C96-2677-038ADCFC9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" y="1"/>
            <a:ext cx="9172066" cy="5143500"/>
          </a:xfrm>
          <a:prstGeom prst="rect">
            <a:avLst/>
          </a:prstGeom>
        </p:spPr>
      </p:pic>
      <p:pic>
        <p:nvPicPr>
          <p:cNvPr id="10243" name="Afbeelding 3">
            <a:extLst>
              <a:ext uri="{FF2B5EF4-FFF2-40B4-BE49-F238E27FC236}">
                <a16:creationId xmlns:a16="http://schemas.microsoft.com/office/drawing/2014/main" id="{5F603822-E74C-AF2F-1A0E-0F4EC607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al 7">
            <a:extLst>
              <a:ext uri="{FF2B5EF4-FFF2-40B4-BE49-F238E27FC236}">
                <a16:creationId xmlns:a16="http://schemas.microsoft.com/office/drawing/2014/main" id="{E4FDC53F-F64B-1AF2-972F-A361DED4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7162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0245" name="Rechthoek 8">
            <a:extLst>
              <a:ext uri="{FF2B5EF4-FFF2-40B4-BE49-F238E27FC236}">
                <a16:creationId xmlns:a16="http://schemas.microsoft.com/office/drawing/2014/main" id="{E9013AE7-0071-79AC-DC93-32DFFBA8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479800"/>
            <a:ext cx="15922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F777A209-4787-E4B9-E1AE-9639B4AA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53088596-5224-ABE8-EE8E-4F8F4962F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2292" name="Text Box 10">
            <a:extLst>
              <a:ext uri="{FF2B5EF4-FFF2-40B4-BE49-F238E27FC236}">
                <a16:creationId xmlns:a16="http://schemas.microsoft.com/office/drawing/2014/main" id="{CE3E10E7-CB25-8334-AA4E-CE72E32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C8C1B8E1-5AD5-2862-69C8-214EF90E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EED02F8-8A56-66D9-A810-B453A060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12295" name="Ovaal 2">
            <a:extLst>
              <a:ext uri="{FF2B5EF4-FFF2-40B4-BE49-F238E27FC236}">
                <a16:creationId xmlns:a16="http://schemas.microsoft.com/office/drawing/2014/main" id="{76C0C033-DBF4-9922-C7B8-58588A53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000125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6" name="Ovaal 13">
            <a:extLst>
              <a:ext uri="{FF2B5EF4-FFF2-40B4-BE49-F238E27FC236}">
                <a16:creationId xmlns:a16="http://schemas.microsoft.com/office/drawing/2014/main" id="{54670668-FD69-599B-D18C-3D71AB18E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895350"/>
            <a:ext cx="1995487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7" name="Ovaal 14">
            <a:extLst>
              <a:ext uri="{FF2B5EF4-FFF2-40B4-BE49-F238E27FC236}">
                <a16:creationId xmlns:a16="http://schemas.microsoft.com/office/drawing/2014/main" id="{F02C2FF9-1716-7F8E-2494-1CA420AF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136650"/>
            <a:ext cx="1995488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1EF8F4FB-9ED4-D828-DEC3-B6F38133E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1468438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solidFill>
                  <a:srgbClr val="00B0F0"/>
                </a:solidFill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2299" name="Text Box 10">
            <a:extLst>
              <a:ext uri="{FF2B5EF4-FFF2-40B4-BE49-F238E27FC236}">
                <a16:creationId xmlns:a16="http://schemas.microsoft.com/office/drawing/2014/main" id="{9EE6AB49-9133-DB6D-98A3-77E88F5DE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051050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12300" name="Afbeelding 14">
            <a:extLst>
              <a:ext uri="{FF2B5EF4-FFF2-40B4-BE49-F238E27FC236}">
                <a16:creationId xmlns:a16="http://schemas.microsoft.com/office/drawing/2014/main" id="{B850FD5E-0D2F-3AD8-57C0-EF6FE16D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6">
            <a:extLst>
              <a:ext uri="{FF2B5EF4-FFF2-40B4-BE49-F238E27FC236}">
                <a16:creationId xmlns:a16="http://schemas.microsoft.com/office/drawing/2014/main" id="{62F3E936-7F58-73A6-EDD5-A8D33814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0813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1">
            <a:extLst>
              <a:ext uri="{FF2B5EF4-FFF2-40B4-BE49-F238E27FC236}">
                <a16:creationId xmlns:a16="http://schemas.microsoft.com/office/drawing/2014/main" id="{33929182-4C4E-8937-C2F1-1D84A4E7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1336675"/>
            <a:ext cx="4538663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4341" name="Afbeelding 6">
            <a:extLst>
              <a:ext uri="{FF2B5EF4-FFF2-40B4-BE49-F238E27FC236}">
                <a16:creationId xmlns:a16="http://schemas.microsoft.com/office/drawing/2014/main" id="{41CB4B83-56F1-712E-9A07-6702240F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48FCA7-E7DC-AC2D-670C-01E82765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556779"/>
            <a:ext cx="3482246" cy="4268068"/>
          </a:xfrm>
          <a:prstGeom prst="rect">
            <a:avLst/>
          </a:prstGeom>
        </p:spPr>
      </p:pic>
      <p:sp>
        <p:nvSpPr>
          <p:cNvPr id="14339" name="Text Box 10">
            <a:extLst>
              <a:ext uri="{FF2B5EF4-FFF2-40B4-BE49-F238E27FC236}">
                <a16:creationId xmlns:a16="http://schemas.microsoft.com/office/drawing/2014/main" id="{3D7E8B18-BF8C-BC1C-20BC-987F038D9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CD90C38-78B3-7050-9818-ACDC17C47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38"/>
            <a:ext cx="9159728" cy="5164038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943EA323-7E9C-ACC0-98B3-45F7838D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4">
            <a:extLst>
              <a:ext uri="{FF2B5EF4-FFF2-40B4-BE49-F238E27FC236}">
                <a16:creationId xmlns:a16="http://schemas.microsoft.com/office/drawing/2014/main" id="{64702A0C-1E4B-F9C5-3B1C-B7AF3D3B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9">
            <a:extLst>
              <a:ext uri="{FF2B5EF4-FFF2-40B4-BE49-F238E27FC236}">
                <a16:creationId xmlns:a16="http://schemas.microsoft.com/office/drawing/2014/main" id="{6695B956-EA8D-6BC6-55C8-0C938B87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>
                <a:solidFill>
                  <a:srgbClr val="00B0F0"/>
                </a:solidFill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12.30 uur	de pos eum fugitisit re nobitatiber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13.00 uur	fugitisit re nobitatiber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13.30 uur	uat lant est de pos eum fugitisi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14.00 uur	quat lant est de pos	Lokaal 5.13</a:t>
            </a:r>
            <a:endParaRPr lang="en-US" altLang="nl-NL" sz="18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48180E4-4E9F-CA09-D028-E4554640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18437" name="Afbeelding 6">
            <a:extLst>
              <a:ext uri="{FF2B5EF4-FFF2-40B4-BE49-F238E27FC236}">
                <a16:creationId xmlns:a16="http://schemas.microsoft.com/office/drawing/2014/main" id="{230416DD-0883-5308-A070-C73D2580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76BF4A-58FA-4B1B-4690-8847EA6B4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358" y="501201"/>
            <a:ext cx="1816635" cy="39982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3ADCF3-C226-4147-626B-E99306B66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6102" cy="5143500"/>
          </a:xfrm>
          <a:prstGeom prst="rect">
            <a:avLst/>
          </a:prstGeom>
        </p:spPr>
      </p:pic>
      <p:pic>
        <p:nvPicPr>
          <p:cNvPr id="20483" name="Afbeelding 3">
            <a:extLst>
              <a:ext uri="{FF2B5EF4-FFF2-40B4-BE49-F238E27FC236}">
                <a16:creationId xmlns:a16="http://schemas.microsoft.com/office/drawing/2014/main" id="{0BDADFF1-3BAE-BAE5-36F2-10B7F020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1d22b1-d1d4-48f6-b7a9-3d1896c6b2f2">
      <UserInfo>
        <DisplayName>Iris Konings</DisplayName>
        <AccountId>36</AccountId>
        <AccountType/>
      </UserInfo>
      <UserInfo>
        <DisplayName>Menno van der Ree</DisplayName>
        <AccountId>23</AccountId>
        <AccountType/>
      </UserInfo>
      <UserInfo>
        <DisplayName>Annemieke Ruesink</DisplayName>
        <AccountId>35</AccountId>
        <AccountType/>
      </UserInfo>
      <UserInfo>
        <DisplayName>Anne Tilleman</DisplayName>
        <AccountId>71</AccountId>
        <AccountType/>
      </UserInfo>
      <UserInfo>
        <DisplayName>Charles Lohnstein</DisplayName>
        <AccountId>78</AccountId>
        <AccountType/>
      </UserInfo>
    </SharedWithUsers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694D15-FBCF-4663-BDE7-1274C2BD8DA9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4B49D26-6530-4C61-A5C7-6949A92FA3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820197-1A3F-4595-829D-7559D8352799}">
  <ds:schemaRefs>
    <ds:schemaRef ds:uri="http://schemas.microsoft.com/office/2006/metadata/properties"/>
    <ds:schemaRef ds:uri="http://schemas.microsoft.com/office/infopath/2007/PartnerControls"/>
    <ds:schemaRef ds:uri="161d22b1-d1d4-48f6-b7a9-3d1896c6b2f2"/>
    <ds:schemaRef ds:uri="0d4fb1f2-a64e-450c-bdba-4dd2bc7e41e7"/>
  </ds:schemaRefs>
</ds:datastoreItem>
</file>

<file path=customXml/itemProps4.xml><?xml version="1.0" encoding="utf-8"?>
<ds:datastoreItem xmlns:ds="http://schemas.openxmlformats.org/officeDocument/2006/customXml" ds:itemID="{A3F77368-93F7-4A00-A546-47CBD920E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338</Words>
  <Application>Microsoft Office PowerPoint</Application>
  <PresentationFormat>Diavoorstelling (16:9)</PresentationFormat>
  <Paragraphs>71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Helvetica 77 Bold Condensed</vt:lpstr>
      <vt:lpstr>Arial Narrow</vt:lpstr>
      <vt:lpstr>Verdana</vt:lpstr>
      <vt:lpstr>Oswald bold</vt:lpstr>
      <vt:lpstr>Lucida Handwriting</vt:lpstr>
      <vt:lpstr>Helvetica Neue</vt:lpstr>
      <vt:lpstr>Lege presentatie</vt:lpstr>
      <vt:lpstr>PowerPoint-presentatie</vt:lpstr>
      <vt:lpstr>PowerPoint-presentatie</vt:lpstr>
      <vt:lpstr> 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98</cp:revision>
  <cp:lastPrinted>2013-03-25T10:50:44Z</cp:lastPrinted>
  <dcterms:created xsi:type="dcterms:W3CDTF">2013-02-25T11:14:56Z</dcterms:created>
  <dcterms:modified xsi:type="dcterms:W3CDTF">2025-09-18T07:13:27Z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Iris Konings;Menno van der Ree;Annemieke Ruesink;Anne Tilleman;Charles Lohnstein</vt:lpwstr>
  </property>
  <property fmtid="{D5CDD505-2E9C-101B-9397-08002B2CF9AE}" pid="4" name="SharedWithUsers">
    <vt:lpwstr>36;#Iris Konings;#23;#Menno van der Ree;#35;#Annemieke Ruesink;#71;#Anne Tilleman;#78;#Charles Lohnstein</vt:lpwstr>
  </property>
  <property fmtid="{D5CDD505-2E9C-101B-9397-08002B2CF9AE}" pid="5" name="MediaServiceImageTags">
    <vt:lpwstr/>
  </property>
</Properties>
</file>