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71" r:id="rId6"/>
    <p:sldId id="257" r:id="rId7"/>
    <p:sldId id="258" r:id="rId8"/>
    <p:sldId id="259" r:id="rId9"/>
    <p:sldId id="276" r:id="rId10"/>
    <p:sldId id="286" r:id="rId11"/>
    <p:sldId id="267" r:id="rId12"/>
    <p:sldId id="266" r:id="rId13"/>
    <p:sldId id="260" r:id="rId14"/>
    <p:sldId id="279" r:id="rId15"/>
    <p:sldId id="281" r:id="rId16"/>
    <p:sldId id="280" r:id="rId17"/>
    <p:sldId id="265" r:id="rId18"/>
    <p:sldId id="261" r:id="rId19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2"/>
      <p:bold r:id="rId23"/>
      <p:italic r:id="rId24"/>
      <p:boldItalic r:id="rId25"/>
    </p:embeddedFont>
    <p:embeddedFont>
      <p:font typeface="Lucida Handwriting" panose="03010101010101010101" pitchFamily="66" charset="0"/>
      <p:regular r:id="rId26"/>
      <p:italic r:id="rId27"/>
    </p:embeddedFont>
    <p:embeddedFont>
      <p:font typeface="Oswald bold" panose="02000803000000000000" pitchFamily="2" charset="0"/>
      <p:bold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A3A419-8F58-4CE9-8CA4-1752FF92B9DD}" v="74" dt="2025-09-18T07:11:14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4" autoAdjust="0"/>
    <p:restoredTop sz="90748"/>
  </p:normalViewPr>
  <p:slideViewPr>
    <p:cSldViewPr>
      <p:cViewPr varScale="1">
        <p:scale>
          <a:sx n="132" d="100"/>
          <a:sy n="132" d="100"/>
        </p:scale>
        <p:origin x="1170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Nuijen - Ederveen" userId="dac5337d-9388-45e9-aa69-8efc688ab86a" providerId="ADAL" clId="{786AC8E9-92AE-4301-BA16-7E2A6CF15C4F}"/>
    <pc:docChg chg="undo custSel addSld delSld modSld">
      <pc:chgData name="Debbie Nuijen - Ederveen" userId="dac5337d-9388-45e9-aa69-8efc688ab86a" providerId="ADAL" clId="{786AC8E9-92AE-4301-BA16-7E2A6CF15C4F}" dt="2025-09-18T07:14:13.874" v="221" actId="47"/>
      <pc:docMkLst>
        <pc:docMk/>
      </pc:docMkLst>
      <pc:sldChg chg="addSp delSp modSp mod">
        <pc:chgData name="Debbie Nuijen - Ederveen" userId="dac5337d-9388-45e9-aa69-8efc688ab86a" providerId="ADAL" clId="{786AC8E9-92AE-4301-BA16-7E2A6CF15C4F}" dt="2025-09-18T07:11:14.585" v="218"/>
        <pc:sldMkLst>
          <pc:docMk/>
          <pc:sldMk cId="0" sldId="256"/>
        </pc:sldMkLst>
        <pc:spChg chg="add del">
          <ac:chgData name="Debbie Nuijen - Ederveen" userId="dac5337d-9388-45e9-aa69-8efc688ab86a" providerId="ADAL" clId="{786AC8E9-92AE-4301-BA16-7E2A6CF15C4F}" dt="2025-09-18T07:11:04.247" v="217" actId="22"/>
          <ac:spMkLst>
            <pc:docMk/>
            <pc:sldMk cId="0" sldId="256"/>
            <ac:spMk id="3" creationId="{40EC37C4-EDF5-9FED-CC3D-09189CAF5A1A}"/>
          </ac:spMkLst>
        </pc:spChg>
        <pc:spChg chg="add mod">
          <ac:chgData name="Debbie Nuijen - Ederveen" userId="dac5337d-9388-45e9-aa69-8efc688ab86a" providerId="ADAL" clId="{786AC8E9-92AE-4301-BA16-7E2A6CF15C4F}" dt="2025-09-18T07:11:14.585" v="218"/>
          <ac:spMkLst>
            <pc:docMk/>
            <pc:sldMk cId="0" sldId="256"/>
            <ac:spMk id="4" creationId="{40E64597-9314-9C11-8D4B-AA16B589CFF7}"/>
          </ac:spMkLst>
        </pc:spChg>
        <pc:spChg chg="add mod">
          <ac:chgData name="Debbie Nuijen - Ederveen" userId="dac5337d-9388-45e9-aa69-8efc688ab86a" providerId="ADAL" clId="{786AC8E9-92AE-4301-BA16-7E2A6CF15C4F}" dt="2025-09-16T10:37:24.756" v="159" actId="164"/>
          <ac:spMkLst>
            <pc:docMk/>
            <pc:sldMk cId="0" sldId="256"/>
            <ac:spMk id="6" creationId="{532B4682-A70C-E297-3229-0762A62F1EBD}"/>
          </ac:spMkLst>
        </pc:spChg>
        <pc:spChg chg="add mod">
          <ac:chgData name="Debbie Nuijen - Ederveen" userId="dac5337d-9388-45e9-aa69-8efc688ab86a" providerId="ADAL" clId="{786AC8E9-92AE-4301-BA16-7E2A6CF15C4F}" dt="2025-09-16T10:38:58.286" v="175" actId="207"/>
          <ac:spMkLst>
            <pc:docMk/>
            <pc:sldMk cId="0" sldId="256"/>
            <ac:spMk id="10" creationId="{269E2C76-FECC-4219-4D46-F18524704F3A}"/>
          </ac:spMkLst>
        </pc:spChg>
        <pc:grpChg chg="add mod">
          <ac:chgData name="Debbie Nuijen - Ederveen" userId="dac5337d-9388-45e9-aa69-8efc688ab86a" providerId="ADAL" clId="{786AC8E9-92AE-4301-BA16-7E2A6CF15C4F}" dt="2025-09-16T10:37:42.797" v="164" actId="14100"/>
          <ac:grpSpMkLst>
            <pc:docMk/>
            <pc:sldMk cId="0" sldId="256"/>
            <ac:grpSpMk id="11" creationId="{B2D70FDF-151A-8ACC-1C32-8031D21BED04}"/>
          </ac:grpSpMkLst>
        </pc:grpChg>
        <pc:picChg chg="mod">
          <ac:chgData name="Debbie Nuijen - Ederveen" userId="dac5337d-9388-45e9-aa69-8efc688ab86a" providerId="ADAL" clId="{786AC8E9-92AE-4301-BA16-7E2A6CF15C4F}" dt="2025-09-16T10:38:10.910" v="172" actId="1076"/>
          <ac:picMkLst>
            <pc:docMk/>
            <pc:sldMk cId="0" sldId="256"/>
            <ac:picMk id="5" creationId="{03A02222-168C-8650-A751-290C9FA6A5D6}"/>
          </ac:picMkLst>
        </pc:picChg>
        <pc:picChg chg="add mod">
          <ac:chgData name="Debbie Nuijen - Ederveen" userId="dac5337d-9388-45e9-aa69-8efc688ab86a" providerId="ADAL" clId="{786AC8E9-92AE-4301-BA16-7E2A6CF15C4F}" dt="2025-09-16T10:41:39.593" v="211" actId="1035"/>
          <ac:picMkLst>
            <pc:docMk/>
            <pc:sldMk cId="0" sldId="256"/>
            <ac:picMk id="7" creationId="{138B25E7-EC2E-A300-E356-0BF4378878C8}"/>
          </ac:picMkLst>
        </pc:picChg>
      </pc:sldChg>
      <pc:sldChg chg="del">
        <pc:chgData name="Debbie Nuijen - Ederveen" userId="dac5337d-9388-45e9-aa69-8efc688ab86a" providerId="ADAL" clId="{786AC8E9-92AE-4301-BA16-7E2A6CF15C4F}" dt="2025-09-18T07:14:13.874" v="221" actId="47"/>
        <pc:sldMkLst>
          <pc:docMk/>
          <pc:sldMk cId="0" sldId="277"/>
        </pc:sldMkLst>
      </pc:sldChg>
      <pc:sldChg chg="addSp delSp modSp add del mod">
        <pc:chgData name="Debbie Nuijen - Ederveen" userId="dac5337d-9388-45e9-aa69-8efc688ab86a" providerId="ADAL" clId="{786AC8E9-92AE-4301-BA16-7E2A6CF15C4F}" dt="2025-09-18T07:11:17.481" v="219" actId="47"/>
        <pc:sldMkLst>
          <pc:docMk/>
          <pc:sldMk cId="897267665" sldId="282"/>
        </pc:sldMkLst>
        <pc:spChg chg="add mod">
          <ac:chgData name="Debbie Nuijen - Ederveen" userId="dac5337d-9388-45e9-aa69-8efc688ab86a" providerId="ADAL" clId="{786AC8E9-92AE-4301-BA16-7E2A6CF15C4F}" dt="2025-09-10T11:21:47.515" v="84" actId="1037"/>
          <ac:spMkLst>
            <pc:docMk/>
            <pc:sldMk cId="897267665" sldId="282"/>
            <ac:spMk id="4" creationId="{52885668-210D-1EBE-E322-6E98043AD1FB}"/>
          </ac:spMkLst>
        </pc:spChg>
        <pc:spChg chg="add mod">
          <ac:chgData name="Debbie Nuijen - Ederveen" userId="dac5337d-9388-45e9-aa69-8efc688ab86a" providerId="ADAL" clId="{786AC8E9-92AE-4301-BA16-7E2A6CF15C4F}" dt="2025-09-10T11:21:44.079" v="83" actId="1076"/>
          <ac:spMkLst>
            <pc:docMk/>
            <pc:sldMk cId="897267665" sldId="282"/>
            <ac:spMk id="6" creationId="{D5F9BB22-A46A-9641-13FC-525D63AF86EC}"/>
          </ac:spMkLst>
        </pc:spChg>
        <pc:spChg chg="add del mod">
          <ac:chgData name="Debbie Nuijen - Ederveen" userId="dac5337d-9388-45e9-aa69-8efc688ab86a" providerId="ADAL" clId="{786AC8E9-92AE-4301-BA16-7E2A6CF15C4F}" dt="2025-09-10T11:21:18.685" v="77" actId="478"/>
          <ac:spMkLst>
            <pc:docMk/>
            <pc:sldMk cId="897267665" sldId="282"/>
            <ac:spMk id="4103" creationId="{FF392560-5D66-3450-B361-D964391C383E}"/>
          </ac:spMkLst>
        </pc:spChg>
        <pc:picChg chg="mod">
          <ac:chgData name="Debbie Nuijen - Ederveen" userId="dac5337d-9388-45e9-aa69-8efc688ab86a" providerId="ADAL" clId="{786AC8E9-92AE-4301-BA16-7E2A6CF15C4F}" dt="2025-09-10T11:20:25.710" v="71" actId="1076"/>
          <ac:picMkLst>
            <pc:docMk/>
            <pc:sldMk cId="897267665" sldId="282"/>
            <ac:picMk id="8" creationId="{2159DF7E-38DE-E5E8-91CA-8D6454EBC445}"/>
          </ac:picMkLst>
        </pc:picChg>
      </pc:sldChg>
      <pc:sldChg chg="modSp add del mod">
        <pc:chgData name="Debbie Nuijen - Ederveen" userId="dac5337d-9388-45e9-aa69-8efc688ab86a" providerId="ADAL" clId="{786AC8E9-92AE-4301-BA16-7E2A6CF15C4F}" dt="2025-09-18T07:11:18.594" v="220" actId="47"/>
        <pc:sldMkLst>
          <pc:docMk/>
          <pc:sldMk cId="568486018" sldId="283"/>
        </pc:sldMkLst>
        <pc:picChg chg="mod">
          <ac:chgData name="Debbie Nuijen - Ederveen" userId="dac5337d-9388-45e9-aa69-8efc688ab86a" providerId="ADAL" clId="{786AC8E9-92AE-4301-BA16-7E2A6CF15C4F}" dt="2025-09-10T11:17:14.409" v="23" actId="14100"/>
          <ac:picMkLst>
            <pc:docMk/>
            <pc:sldMk cId="568486018" sldId="283"/>
            <ac:picMk id="5" creationId="{3B6E4408-7701-82B9-1FD9-12EB86D53110}"/>
          </ac:picMkLst>
        </pc:picChg>
        <pc:picChg chg="mod">
          <ac:chgData name="Debbie Nuijen - Ederveen" userId="dac5337d-9388-45e9-aa69-8efc688ab86a" providerId="ADAL" clId="{786AC8E9-92AE-4301-BA16-7E2A6CF15C4F}" dt="2025-09-16T10:29:04.026" v="85" actId="14100"/>
          <ac:picMkLst>
            <pc:docMk/>
            <pc:sldMk cId="568486018" sldId="283"/>
            <ac:picMk id="8" creationId="{AD0A18F2-C79E-9848-04FE-AB11EB370759}"/>
          </ac:picMkLst>
        </pc:picChg>
      </pc:sldChg>
      <pc:sldChg chg="addSp delSp modSp add del mod">
        <pc:chgData name="Debbie Nuijen - Ederveen" userId="dac5337d-9388-45e9-aa69-8efc688ab86a" providerId="ADAL" clId="{786AC8E9-92AE-4301-BA16-7E2A6CF15C4F}" dt="2025-09-18T07:10:54.626" v="215" actId="47"/>
        <pc:sldMkLst>
          <pc:docMk/>
          <pc:sldMk cId="2337594021" sldId="284"/>
        </pc:sldMkLst>
      </pc:sldChg>
      <pc:sldChg chg="modSp add del mod">
        <pc:chgData name="Debbie Nuijen - Ederveen" userId="dac5337d-9388-45e9-aa69-8efc688ab86a" providerId="ADAL" clId="{786AC8E9-92AE-4301-BA16-7E2A6CF15C4F}" dt="2025-09-18T07:10:54.626" v="215" actId="47"/>
        <pc:sldMkLst>
          <pc:docMk/>
          <pc:sldMk cId="2083730135" sldId="285"/>
        </pc:sldMkLst>
      </pc:sldChg>
      <pc:sldChg chg="addSp modSp add mod">
        <pc:chgData name="Debbie Nuijen - Ederveen" userId="dac5337d-9388-45e9-aa69-8efc688ab86a" providerId="ADAL" clId="{786AC8E9-92AE-4301-BA16-7E2A6CF15C4F}" dt="2025-09-16T10:44:15.108" v="214" actId="1076"/>
        <pc:sldMkLst>
          <pc:docMk/>
          <pc:sldMk cId="2520426000" sldId="286"/>
        </pc:sldMkLst>
        <pc:spChg chg="mod">
          <ac:chgData name="Debbie Nuijen - Ederveen" userId="dac5337d-9388-45e9-aa69-8efc688ab86a" providerId="ADAL" clId="{786AC8E9-92AE-4301-BA16-7E2A6CF15C4F}" dt="2025-09-16T10:44:07.384" v="213"/>
          <ac:spMkLst>
            <pc:docMk/>
            <pc:sldMk cId="2520426000" sldId="286"/>
            <ac:spMk id="4" creationId="{0CA8E3F8-6AF9-CCC2-9DC2-DA3ABFFACFE5}"/>
          </ac:spMkLst>
        </pc:spChg>
        <pc:spChg chg="mod">
          <ac:chgData name="Debbie Nuijen - Ederveen" userId="dac5337d-9388-45e9-aa69-8efc688ab86a" providerId="ADAL" clId="{786AC8E9-92AE-4301-BA16-7E2A6CF15C4F}" dt="2025-09-16T10:44:07.384" v="213"/>
          <ac:spMkLst>
            <pc:docMk/>
            <pc:sldMk cId="2520426000" sldId="286"/>
            <ac:spMk id="6" creationId="{19F85225-FF3B-FF71-4E29-C3B350399B83}"/>
          </ac:spMkLst>
        </pc:spChg>
        <pc:grpChg chg="add mod">
          <ac:chgData name="Debbie Nuijen - Ederveen" userId="dac5337d-9388-45e9-aa69-8efc688ab86a" providerId="ADAL" clId="{786AC8E9-92AE-4301-BA16-7E2A6CF15C4F}" dt="2025-09-16T10:44:07.384" v="213"/>
          <ac:grpSpMkLst>
            <pc:docMk/>
            <pc:sldMk cId="2520426000" sldId="286"/>
            <ac:grpSpMk id="2" creationId="{B33A9916-EB3B-2C4C-4C41-4884CDCEFD73}"/>
          </ac:grpSpMkLst>
        </pc:grpChg>
        <pc:picChg chg="mod">
          <ac:chgData name="Debbie Nuijen - Ederveen" userId="dac5337d-9388-45e9-aa69-8efc688ab86a" providerId="ADAL" clId="{786AC8E9-92AE-4301-BA16-7E2A6CF15C4F}" dt="2025-09-16T10:44:15.108" v="214" actId="1076"/>
          <ac:picMkLst>
            <pc:docMk/>
            <pc:sldMk cId="2520426000" sldId="286"/>
            <ac:picMk id="3" creationId="{233BB629-21F3-D40D-912D-6F29DBE1880A}"/>
          </ac:picMkLst>
        </pc:picChg>
        <pc:picChg chg="mod">
          <ac:chgData name="Debbie Nuijen - Ederveen" userId="dac5337d-9388-45e9-aa69-8efc688ab86a" providerId="ADAL" clId="{786AC8E9-92AE-4301-BA16-7E2A6CF15C4F}" dt="2025-09-16T10:44:07.384" v="213"/>
          <ac:picMkLst>
            <pc:docMk/>
            <pc:sldMk cId="2520426000" sldId="286"/>
            <ac:picMk id="5" creationId="{1A71F093-2251-AD03-465C-F8D5998A466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9F957C9-1A27-8C23-4991-552029565B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676644E-B478-AEED-AC03-E30A85951C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FD894B11-A606-4AE1-8AEA-55A1D596FA26}" type="datetimeFigureOut">
              <a:rPr lang="nl-NL"/>
              <a:pPr>
                <a:defRPr/>
              </a:pPr>
              <a:t>18-9-2025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D106B75-D0C2-A424-108F-20EB26FB7C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BE1ABDF-258E-5E84-688C-DBDAD6CDD2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8C6149-042D-44DC-88DD-5EB55122140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9A37442-A0FC-A72E-EF4D-47BF8034D7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ADA2E3A-0127-69B9-F611-F17DC86024E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A80151B-9A29-CEB6-9DAB-AC06054E80F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76CDD8D0-3949-B5A1-9116-3227D6FB5A2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3B9501C1-ABB8-7CB2-E4D3-99DE831C153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B8BDB95D-E5E6-7203-380A-E8D341101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41A8FD9-5D8E-4494-8A63-CCA4E9D5EED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930F6743-59FA-19F9-201F-5A00277E0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CFFBB74-64BD-4578-A2D9-ADD327E1F85A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76188F1-5066-6C96-1527-B5086D1C8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906835C6-4A1E-6A70-A679-FE0C6AFB2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FCD27FC6-C8A4-882C-C9C6-33605932E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C4EC7C8-653F-4E3A-8FBD-F423B084911B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7CF3280-BD0D-F037-DBD5-0125A5505F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7913FF8-5D71-7FF3-CA51-A6276589D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0CBCA811-9A25-FD51-871F-22DDACAD96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1621BC01-01A8-4B00-BDE4-6407D9E6DE4D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13206778-3DBD-40FF-9FA2-BC6C4F5C85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94292077-6B22-1ACB-786D-6CD714AA9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FCD27FC6-C8A4-882C-C9C6-33605932E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C4EC7C8-653F-4E3A-8FBD-F423B084911B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7CF3280-BD0D-F037-DBD5-0125A5505F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7913FF8-5D71-7FF3-CA51-A6276589D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11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12E58D47-0CF5-95E1-9DAA-8051D0E62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629A034A-47AD-4DD6-8817-5A8387D43646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816E912-C5E8-80BF-2D35-6937E5001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6FC6D782-517B-2699-B113-31BEC40C1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52BA478A-A22B-E531-F488-3B272B323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B951B35-0551-4978-B0E6-5C13F483CDE1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6B4F114-3734-CEB4-AF20-7F53D68A5B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82B50728-5BB9-CF41-EC06-820C08823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6EDE6AA4-2BF5-38F2-F57C-06EDD2FFDB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C0BE713-EC20-4639-8D7A-A62B83206E66}" type="slidenum">
              <a:rPr lang="en-US" altLang="nl-NL" sz="1200" smtClean="0"/>
              <a:pPr/>
              <a:t>15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D3135781-85D8-28D5-5DE3-BB2A14F622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3FDD41B-2B94-BEB4-C917-3F28A61B4A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5DAAD3BD-112E-E3EC-9B25-1FCF2A81C1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BFE8EAB-E807-4AF2-9769-E5B9CD409A8F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0F0CFEA-4DD2-D8BC-AB64-760A0B1BA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4AF0BD22-68EC-CE99-D79A-77F959005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663FE27-B8F3-78AE-BCD6-FAF817D238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39431DE-AF43-499C-BB1C-867ED7F83D2E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1B656FFE-81CB-37AC-C3F6-50365A1175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282F2BD-EC5A-4E21-3126-8765849E2D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8E6A1BB-23AD-8B7B-00BC-6138859AB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51EC5B9-7F87-4AAC-B7DA-9963AEA43217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8794B054-CED7-34BC-9FF9-B9085E2A83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E8E55852-9653-8742-512A-5D727EBE3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8E032AC-D1E1-6304-9C84-833D41B3DD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11AC904-D961-470A-8C50-740899369AF7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DCAEDED8-9F02-4C2E-BA47-AB08FB06ED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7D1A11CE-C39B-E4FB-BB6D-1660159D0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04B1F93-A918-06A9-BAEC-2155B06BED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13F41D2E-4FB8-4153-B5E5-45B871FAF5CB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8D2F03D2-9D85-FAE6-6E8B-81550E746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9191994-8452-2F6B-E20E-79E6E4DE3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D5385-8D46-717D-FF16-2BF0D263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B481E403-3B4B-F33B-FAAC-3467AFB0C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EBA2183-C32E-45F9-9609-17F02B5EC3D9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C6D097C-2118-1CE2-A835-41C8ED88C3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3D365E88-1D5C-F03A-792F-7397454DB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96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EBCEE7F8-EE2D-741E-BFB7-A100AD05B8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0D1C4B83-55D7-4A57-9F7B-C13499CA850D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97FF9754-5D1E-C33D-7232-971B92E8E3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51B54AE-44F8-8D28-E32C-FF0A6CF31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15C8165F-2315-2F83-E402-B3D0F85F2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8D07047-9D13-4EC8-82AD-3A145826D478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73C7962-F295-9063-EDF1-E16E89A2A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3B2B4814-4AD6-7089-F23D-4B6E4E7D0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E9334A-4BD2-FD5C-D15D-33490C846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135AE1-0A50-91A2-FBF7-067C3BEE5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E079C-C24F-E8DE-B08D-062D7E84A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90EB9-CDE5-47F7-AFC2-8C620D0C935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6357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DBABD-8738-ACB4-2290-32A820CD5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D33B0A-B7C9-7633-C925-81DE8B734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D30E11-C984-4DB6-E8D6-6C178AFCB3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0CC13-9270-4898-A1D7-917A22071A5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2731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D506CF-DE2D-DFE7-8A50-5B938E523F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722B32-DB02-4C24-9C42-E35B1BB7A0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3F7829-174A-3451-0FCF-97372F08AD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B762C-E096-41FC-A95C-8782E85BCC7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33582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158157-E4FA-867B-D8E7-8ABEEFA84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3B3A21-15E1-68AA-F6A9-BAAAF8AEE0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BA5401-3CFA-5F72-24A8-DB388DC437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780CF-F321-4AF2-99CD-49876FBEFF2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4892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E22BF3-D0DE-9E40-8032-7664CB3E4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907CA8-915C-0E0C-E19D-07A1E836CB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6CD00-0B97-E8D7-D013-2DB6FC7BE8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F720-9522-4E0C-A401-EB5DEAC00A9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4511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E3769B-55D0-6D97-55AB-29ACCD9F13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BF77C-43E7-813D-0206-5E9BDE5AE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239A34-BE73-D49B-212F-5D34F56CBF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ED4CD-4137-404F-9FE2-66B0227980F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0831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E9C6E8-AEA7-854F-8650-E566C3A80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E690DA-72E1-8B71-3636-79244F3A1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D51671-4081-8107-58B9-4EEFF5B8AD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8B964-A826-4F8E-8981-C929E24F9CFA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3350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8E1257-66CC-796C-B10F-86E7C3CF1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F5243C-2D81-449B-D54A-B7C3D6C4F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2A7CC17-B78A-2AE0-D133-37783277F0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97583-0F36-4BCE-BECD-8A744550A52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1176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132486-33E5-287D-10CC-EDE52B6229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20EB1D-9CAB-2551-FC6F-CC4A01DBE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05AF88-5AB0-D7E9-09D1-EEC0AFBBA8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80D06-3A2C-4A09-93DF-FCBC7B6E77B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1064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3E9CAF-2350-A753-4C68-084AC19E1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8AB2E-149D-80F8-84D9-091B65F62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E165A9-77B9-1514-1F9E-9EEC891C51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4AB30-F8A8-4537-9BB8-43053C5983B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22389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E2BF42-03E1-A840-94F6-6366C7A7A4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AEC5E-B5E5-197E-3E75-F623BCE9E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EC61ED-FA0A-664D-28C1-EAE8202D0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86D46-2890-4296-88E3-87059219C57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6668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661CB82-3D0C-AC04-FF41-738EE5A03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7D15975-4FD3-6909-3AB4-B1FC41ED2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0E85D0E-A055-E644-3B3F-1F330374B0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C13D024-0B3B-1098-B1C7-A7A76E463E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E8985CC-9D85-3BAC-4BEC-D90816C900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44A8F46-7928-4213-A364-82E79CC8B03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emf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2" descr="Afbeelding met zonsondergang&#10;&#10;Automatisch gegenereerde beschrijving">
            <a:extLst>
              <a:ext uri="{FF2B5EF4-FFF2-40B4-BE49-F238E27FC236}">
                <a16:creationId xmlns:a16="http://schemas.microsoft.com/office/drawing/2014/main" id="{61B288B1-D49D-822F-00FC-7838989A1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2301E8DD-4049-5922-E01E-02647E343D3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48188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HPC ZETTEN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E3E2D81-ED04-70A6-45BC-3687111FE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328863"/>
            <a:ext cx="3887787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Samen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stappen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Zetten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!</a:t>
            </a:r>
          </a:p>
        </p:txBody>
      </p:sp>
      <p:pic>
        <p:nvPicPr>
          <p:cNvPr id="4101" name="Afbeelding 9">
            <a:extLst>
              <a:ext uri="{FF2B5EF4-FFF2-40B4-BE49-F238E27FC236}">
                <a16:creationId xmlns:a16="http://schemas.microsoft.com/office/drawing/2014/main" id="{6C0DE680-C6B2-4E86-AADC-147B9EF09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A02222-168C-8650-A751-290C9FA6A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4" y="270227"/>
            <a:ext cx="4491676" cy="4396702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B2D70FDF-151A-8ACC-1C32-8031D21BED04}"/>
              </a:ext>
            </a:extLst>
          </p:cNvPr>
          <p:cNvGrpSpPr/>
          <p:nvPr/>
        </p:nvGrpSpPr>
        <p:grpSpPr>
          <a:xfrm>
            <a:off x="179513" y="0"/>
            <a:ext cx="864096" cy="1059582"/>
            <a:chOff x="163897" y="0"/>
            <a:chExt cx="1099130" cy="1347788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532B4682-A70C-E297-3229-0762A62F1EBD}"/>
                </a:ext>
              </a:extLst>
            </p:cNvPr>
            <p:cNvSpPr/>
            <p:nvPr/>
          </p:nvSpPr>
          <p:spPr bwMode="auto">
            <a:xfrm>
              <a:off x="236925" y="0"/>
              <a:ext cx="950699" cy="1347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nl-NL" sz="2400" dirty="0"/>
            </a:p>
          </p:txBody>
        </p: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138B25E7-EC2E-A300-E356-0BF43788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27" y="340252"/>
              <a:ext cx="625294" cy="943358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269E2C76-FECC-4219-4D46-F18524704F3A}"/>
                </a:ext>
              </a:extLst>
            </p:cNvPr>
            <p:cNvSpPr txBox="1"/>
            <p:nvPr/>
          </p:nvSpPr>
          <p:spPr>
            <a:xfrm>
              <a:off x="163897" y="66730"/>
              <a:ext cx="1099130" cy="2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700" cap="all" dirty="0">
                  <a:latin typeface="Oswald bold" panose="02000803000000000000" pitchFamily="2" charset="0"/>
                </a:rPr>
                <a:t>Onderdeel van</a:t>
              </a:r>
            </a:p>
          </p:txBody>
        </p:sp>
      </p:grpSp>
      <p:sp>
        <p:nvSpPr>
          <p:cNvPr id="4" name="Tekstvak 4">
            <a:extLst>
              <a:ext uri="{FF2B5EF4-FFF2-40B4-BE49-F238E27FC236}">
                <a16:creationId xmlns:a16="http://schemas.microsoft.com/office/drawing/2014/main" id="{40E64597-9314-9C11-8D4B-AA16B589C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1347788"/>
            <a:ext cx="2951163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26-27. Wil je deze </a:t>
            </a:r>
            <a:r>
              <a:rPr lang="nl-NL" altLang="nl-NL" sz="1400" i="1" dirty="0" err="1">
                <a:solidFill>
                  <a:srgbClr val="FF0000"/>
                </a:solidFill>
              </a:rPr>
              <a:t>ppt</a:t>
            </a:r>
            <a:r>
              <a:rPr lang="nl-NL" altLang="nl-NL" sz="1400" i="1" dirty="0">
                <a:solidFill>
                  <a:srgbClr val="FF0000"/>
                </a:solidFill>
              </a:rPr>
              <a:t>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8C85D0C-7410-530F-AFC7-40D1F3B5B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531" name="Ovaal 7">
            <a:extLst>
              <a:ext uri="{FF2B5EF4-FFF2-40B4-BE49-F238E27FC236}">
                <a16:creationId xmlns:a16="http://schemas.microsoft.com/office/drawing/2014/main" id="{B6C3BD4F-B3CF-0461-F0D6-1693AD901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771525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2" name="Rechthoek 8">
            <a:extLst>
              <a:ext uri="{FF2B5EF4-FFF2-40B4-BE49-F238E27FC236}">
                <a16:creationId xmlns:a16="http://schemas.microsoft.com/office/drawing/2014/main" id="{70769367-1914-79CE-2DE1-A79C6446D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19225"/>
            <a:ext cx="14208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4" name="Afbeelding 9">
            <a:extLst>
              <a:ext uri="{FF2B5EF4-FFF2-40B4-BE49-F238E27FC236}">
                <a16:creationId xmlns:a16="http://schemas.microsoft.com/office/drawing/2014/main" id="{A69F0F2E-1668-7861-516D-34EFBBC4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0AB2A93-BE1B-D6B5-DD98-D3EFF2D4F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75925"/>
            <a:ext cx="9217011" cy="5619425"/>
          </a:xfrm>
          <a:prstGeom prst="rect">
            <a:avLst/>
          </a:prstGeom>
        </p:spPr>
      </p:pic>
      <p:pic>
        <p:nvPicPr>
          <p:cNvPr id="7" name="Afbeelding 9">
            <a:extLst>
              <a:ext uri="{FF2B5EF4-FFF2-40B4-BE49-F238E27FC236}">
                <a16:creationId xmlns:a16="http://schemas.microsoft.com/office/drawing/2014/main" id="{1DF85D10-46D1-9332-2922-F8808C08F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Ovaal 7">
            <a:extLst>
              <a:ext uri="{FF2B5EF4-FFF2-40B4-BE49-F238E27FC236}">
                <a16:creationId xmlns:a16="http://schemas.microsoft.com/office/drawing/2014/main" id="{B6C3BD4F-B3CF-0461-F0D6-1693AD901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771525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2" name="Rechthoek 8">
            <a:extLst>
              <a:ext uri="{FF2B5EF4-FFF2-40B4-BE49-F238E27FC236}">
                <a16:creationId xmlns:a16="http://schemas.microsoft.com/office/drawing/2014/main" id="{70769367-1914-79CE-2DE1-A79C6446D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19225"/>
            <a:ext cx="14208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4" name="Afbeelding 9">
            <a:extLst>
              <a:ext uri="{FF2B5EF4-FFF2-40B4-BE49-F238E27FC236}">
                <a16:creationId xmlns:a16="http://schemas.microsoft.com/office/drawing/2014/main" id="{A69F0F2E-1668-7861-516D-34EFBBC4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C6C33BB-1BD3-398F-66C0-53D004D73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0"/>
            <a:ext cx="9109012" cy="5143500"/>
          </a:xfrm>
          <a:prstGeom prst="rect">
            <a:avLst/>
          </a:prstGeom>
        </p:spPr>
      </p:pic>
      <p:pic>
        <p:nvPicPr>
          <p:cNvPr id="6" name="Afbeelding 9">
            <a:extLst>
              <a:ext uri="{FF2B5EF4-FFF2-40B4-BE49-F238E27FC236}">
                <a16:creationId xmlns:a16="http://schemas.microsoft.com/office/drawing/2014/main" id="{F8D448AB-0F42-A3E0-4F2E-70F87606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40846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22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1E9EDE1-9B0A-1481-1838-62C49E467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63"/>
            <a:ext cx="9216929" cy="5144563"/>
          </a:xfrm>
          <a:prstGeom prst="rect">
            <a:avLst/>
          </a:prstGeom>
        </p:spPr>
      </p:pic>
      <p:pic>
        <p:nvPicPr>
          <p:cNvPr id="4" name="Afbeelding 9">
            <a:extLst>
              <a:ext uri="{FF2B5EF4-FFF2-40B4-BE49-F238E27FC236}">
                <a16:creationId xmlns:a16="http://schemas.microsoft.com/office/drawing/2014/main" id="{5499E194-A0E3-CE57-B265-8AF7476C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3">
            <a:extLst>
              <a:ext uri="{FF2B5EF4-FFF2-40B4-BE49-F238E27FC236}">
                <a16:creationId xmlns:a16="http://schemas.microsoft.com/office/drawing/2014/main" id="{53305392-C421-55E9-DDB7-EE05A3AB8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10">
            <a:extLst>
              <a:ext uri="{FF2B5EF4-FFF2-40B4-BE49-F238E27FC236}">
                <a16:creationId xmlns:a16="http://schemas.microsoft.com/office/drawing/2014/main" id="{954C90C3-9A2F-D29C-4233-309FBE195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D1E8A5B-0200-0FD0-02A8-5B9EC45B4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4732" y="480639"/>
            <a:ext cx="1619879" cy="444395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0AB7479-F978-A204-2D6E-BBA477A7E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834" y="664542"/>
            <a:ext cx="1745313" cy="3958771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C93CE953-C183-D1CA-8888-BA7E961829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237" y="911916"/>
            <a:ext cx="1952585" cy="3875194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CDE04846-B329-05E2-CAE6-6FD05BD06D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846" y="480639"/>
            <a:ext cx="2283832" cy="444395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7E9FC8D1-11BB-9154-DAA4-E8F359B9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286" y="339179"/>
            <a:ext cx="2099380" cy="4443958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9807D74A-00C2-3ABD-8CDF-1E644E2C7D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0" y="902040"/>
            <a:ext cx="1808468" cy="36069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DE04098D-B8F6-7C05-9EA8-94F670E45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51" y="123478"/>
            <a:ext cx="1694506" cy="29308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FD35AE-DE84-761D-86E4-374AE8F57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0315" y="148707"/>
            <a:ext cx="1350120" cy="27007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06896CB-6059-A223-EC31-097FBF8AF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494" y="3237684"/>
            <a:ext cx="2120577" cy="127991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2153FEE-55B1-D798-21FD-ECFBB2BBAC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973" y="245609"/>
            <a:ext cx="1488305" cy="219249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E88D3A6-4106-2AA9-C8D7-AECDAF2E8D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196" y="148707"/>
            <a:ext cx="1498924" cy="260464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08E81E-9235-6086-0615-82A87A447E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308" y="-193060"/>
            <a:ext cx="2375673" cy="356395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AB833B6-AFE8-5A3A-D5DD-35CC7A9C1E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9968" y="2438103"/>
            <a:ext cx="2602172" cy="264027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AE54519-FAE1-E40F-3BBD-5ABA5A0CEF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755" y="1930567"/>
            <a:ext cx="1908436" cy="314781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AED6DB5-0F74-2B4A-7912-C7F23CB6B9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565" y="2737319"/>
            <a:ext cx="1572084" cy="227682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7C9E329-7C0A-AF25-3E87-3A7C64E41F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493" y="2248194"/>
            <a:ext cx="1411333" cy="27877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2BB1ED97-C816-EBA5-536B-11BEEB0F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Afbeelding 16">
            <a:extLst>
              <a:ext uri="{FF2B5EF4-FFF2-40B4-BE49-F238E27FC236}">
                <a16:creationId xmlns:a16="http://schemas.microsoft.com/office/drawing/2014/main" id="{47AA1764-6ABE-DC0A-73AB-05D88402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3932238"/>
            <a:ext cx="104933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2">
            <a:extLst>
              <a:ext uri="{FF2B5EF4-FFF2-40B4-BE49-F238E27FC236}">
                <a16:creationId xmlns:a16="http://schemas.microsoft.com/office/drawing/2014/main" id="{DEE74B97-802F-AD50-C681-C7D066A85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6149" name="Text Box 10">
            <a:extLst>
              <a:ext uri="{FF2B5EF4-FFF2-40B4-BE49-F238E27FC236}">
                <a16:creationId xmlns:a16="http://schemas.microsoft.com/office/drawing/2014/main" id="{6DF7DB1F-C70A-D1B2-75B7-29EC1C471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FFC000"/>
                </a:solidFill>
                <a:latin typeface="Arial Narrow" panose="020B0606020202030204" pitchFamily="34" charset="0"/>
              </a:rPr>
              <a:t>WAAROM?</a:t>
            </a:r>
            <a:endParaRPr lang="en-US" altLang="nl-NL" sz="1800" b="1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Text Box 11">
            <a:extLst>
              <a:ext uri="{FF2B5EF4-FFF2-40B4-BE49-F238E27FC236}">
                <a16:creationId xmlns:a16="http://schemas.microsoft.com/office/drawing/2014/main" id="{A2B974CD-0607-E68A-D724-7C08B4809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begeleiding en maatwerk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regie 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keuze 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6DDF8FC-EE03-562C-CD6A-1230F4CF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BREDE BRUGKLAS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C79F42C-0621-BC07-3A9A-2479CA9EA0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7"/>
          <a:stretch>
            <a:fillRect/>
          </a:stretch>
        </p:blipFill>
        <p:spPr>
          <a:xfrm>
            <a:off x="4860000" y="1704975"/>
            <a:ext cx="2814638" cy="2814638"/>
          </a:xfrm>
          <a:prstGeom prst="flowChartConnector">
            <a:avLst/>
          </a:prstGeom>
          <a:ln>
            <a:solidFill>
              <a:srgbClr val="92D050"/>
            </a:solidFill>
          </a:ln>
        </p:spPr>
      </p:pic>
      <p:sp>
        <p:nvSpPr>
          <p:cNvPr id="6153" name="Ovaal 13">
            <a:extLst>
              <a:ext uri="{FF2B5EF4-FFF2-40B4-BE49-F238E27FC236}">
                <a16:creationId xmlns:a16="http://schemas.microsoft.com/office/drawing/2014/main" id="{8E8EDE35-2EF8-CF46-6B5D-663C8501E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3" y="1639888"/>
            <a:ext cx="2960687" cy="2962275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54" name="Ovaal 14">
            <a:extLst>
              <a:ext uri="{FF2B5EF4-FFF2-40B4-BE49-F238E27FC236}">
                <a16:creationId xmlns:a16="http://schemas.microsoft.com/office/drawing/2014/main" id="{07CAA384-59E4-DDB7-7877-95287A4EA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063" y="1479550"/>
            <a:ext cx="3124200" cy="3122613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80FC3324-D44B-9122-930D-8C3C7120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F569E328-AC37-4599-377D-3A55FB2CE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8196" name="Text Box 10">
            <a:extLst>
              <a:ext uri="{FF2B5EF4-FFF2-40B4-BE49-F238E27FC236}">
                <a16:creationId xmlns:a16="http://schemas.microsoft.com/office/drawing/2014/main" id="{50F229D2-B14F-59B4-AEED-65765E60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617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FFC000"/>
                </a:solidFill>
                <a:latin typeface="Arial Narrow" panose="020B0606020202030204" pitchFamily="34" charset="0"/>
              </a:rPr>
              <a:t>Type hier een subkop. Ugit offictum in nulpa pelitat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FFC000"/>
                </a:solidFill>
                <a:latin typeface="Arial Narrow" panose="020B0606020202030204" pitchFamily="34" charset="0"/>
              </a:rPr>
              <a:t>omnis restint isincto offic tectur, quia dolupta</a:t>
            </a:r>
            <a:endParaRPr lang="en-US" altLang="nl-NL" sz="1800" b="1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FE499215-968A-2750-C72C-D5DBB8C65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6172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Typ hier een opsomming. Officatessi quodi conem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aperes peliatem quiae quat lant est de ero blanihil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iliquia cone volupta quibus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nl-NL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Ipsusandero que pro eatione mporehenimet faccusdae nis et pe postiorum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as aut ommolec eptasit lacerum ut maxim</a:t>
            </a: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388C105-EA8C-93C4-D258-D4FA325F8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ONDERWIJS</a:t>
            </a:r>
          </a:p>
        </p:txBody>
      </p:sp>
      <p:sp>
        <p:nvSpPr>
          <p:cNvPr id="8199" name="Ovaal 2">
            <a:extLst>
              <a:ext uri="{FF2B5EF4-FFF2-40B4-BE49-F238E27FC236}">
                <a16:creationId xmlns:a16="http://schemas.microsoft.com/office/drawing/2014/main" id="{7BB8436E-A324-01BA-3A06-3B7D30C20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225" y="1000125"/>
            <a:ext cx="1997075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8200" name="Ovaal 13">
            <a:extLst>
              <a:ext uri="{FF2B5EF4-FFF2-40B4-BE49-F238E27FC236}">
                <a16:creationId xmlns:a16="http://schemas.microsoft.com/office/drawing/2014/main" id="{FB89725C-0367-4A98-AAA9-D3F3E0BAA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895350"/>
            <a:ext cx="1995487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8201" name="Ovaal 14">
            <a:extLst>
              <a:ext uri="{FF2B5EF4-FFF2-40B4-BE49-F238E27FC236}">
                <a16:creationId xmlns:a16="http://schemas.microsoft.com/office/drawing/2014/main" id="{DC22FC92-6187-A5AA-B616-AA01DD216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1136650"/>
            <a:ext cx="1995488" cy="1995488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id="{7E1FDEE1-96C7-EDCD-64B4-7F08BD9E3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1468438"/>
            <a:ext cx="13366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nl-NL" altLang="nl-NL" sz="2800" b="1" baseline="30000">
                <a:solidFill>
                  <a:srgbClr val="FFC000"/>
                </a:solidFill>
                <a:latin typeface="Arial Narrow" panose="020B0606020202030204" pitchFamily="34" charset="0"/>
              </a:rPr>
              <a:t>Uitgelicht tekstje</a:t>
            </a:r>
            <a:endParaRPr lang="en-US" altLang="nl-NL" sz="2800" b="1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8203" name="Text Box 10">
            <a:extLst>
              <a:ext uri="{FF2B5EF4-FFF2-40B4-BE49-F238E27FC236}">
                <a16:creationId xmlns:a16="http://schemas.microsoft.com/office/drawing/2014/main" id="{C4E0615B-1A86-E12E-668A-535EE1507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2051050"/>
            <a:ext cx="13366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nl-NL" altLang="nl-NL" sz="1400" baseline="30000">
                <a:solidFill>
                  <a:srgbClr val="000000"/>
                </a:solidFill>
                <a:latin typeface="Verdana" panose="020B0604030504040204" pitchFamily="34" charset="0"/>
              </a:rPr>
              <a:t>Eatione mporehenimet faccusdae nis et pe</a:t>
            </a:r>
            <a:endParaRPr lang="en-US" altLang="nl-NL" sz="1400">
              <a:latin typeface="Verdana" panose="020B0604030504040204" pitchFamily="34" charset="0"/>
            </a:endParaRPr>
          </a:p>
        </p:txBody>
      </p:sp>
      <p:pic>
        <p:nvPicPr>
          <p:cNvPr id="8204" name="Afbeelding 16">
            <a:extLst>
              <a:ext uri="{FF2B5EF4-FFF2-40B4-BE49-F238E27FC236}">
                <a16:creationId xmlns:a16="http://schemas.microsoft.com/office/drawing/2014/main" id="{968BE8CD-28C2-0696-6B5B-FFF9E6A2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3932238"/>
            <a:ext cx="104933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2">
            <a:extLst>
              <a:ext uri="{FF2B5EF4-FFF2-40B4-BE49-F238E27FC236}">
                <a16:creationId xmlns:a16="http://schemas.microsoft.com/office/drawing/2014/main" id="{911050B3-946F-6638-B71F-563CFCB4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81288"/>
            <a:ext cx="9144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10">
            <a:extLst>
              <a:ext uri="{FF2B5EF4-FFF2-40B4-BE49-F238E27FC236}">
                <a16:creationId xmlns:a16="http://schemas.microsoft.com/office/drawing/2014/main" id="{5CC7B1C5-7861-2284-7F47-69ABC0674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552450"/>
            <a:ext cx="5164137" cy="517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  <a:defRPr/>
            </a:pP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Type hier een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subkop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Ugit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offictum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in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pelitat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1800"/>
              </a:lnSpc>
              <a:buFontTx/>
              <a:buNone/>
              <a:defRPr/>
            </a:pP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omnis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restint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isincto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offic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tectur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quia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dolupta</a:t>
            </a:r>
            <a:endParaRPr lang="en-US" altLang="nl-NL" sz="1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0915B7FC-2837-39C1-EF19-AFF8E1775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5" y="1336675"/>
            <a:ext cx="4538663" cy="2273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 hier een opsomming.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Officatessi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aperes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peliatem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blanihil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iliquia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quibus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10245" name="Afbeelding 8">
            <a:extLst>
              <a:ext uri="{FF2B5EF4-FFF2-40B4-BE49-F238E27FC236}">
                <a16:creationId xmlns:a16="http://schemas.microsoft.com/office/drawing/2014/main" id="{868B99B8-DAE2-CF77-D081-E9624F264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C3B0065-2651-440B-84FE-C1E097DEE1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81" y="385763"/>
            <a:ext cx="2298506" cy="4591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4348D8AE-31FC-BBD2-A84D-158D6085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>
            <a:extLst>
              <a:ext uri="{FF2B5EF4-FFF2-40B4-BE49-F238E27FC236}">
                <a16:creationId xmlns:a16="http://schemas.microsoft.com/office/drawing/2014/main" id="{AB62BAB1-8394-31B6-2F3C-F8AD0253F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65325"/>
            <a:ext cx="80772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2400" b="1" baseline="30000">
                <a:solidFill>
                  <a:srgbClr val="FFC000"/>
                </a:solidFill>
                <a:latin typeface="Arial Narrow" panose="020B0606020202030204" pitchFamily="34" charset="0"/>
              </a:rPr>
              <a:t>Tijd	Onderwerp	Locatie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12.00 uur	Opening	Lokaal 2.12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12.30 uur	de pos eum fugitisit re nobitatiber	Lokaal 6.35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13.00 uur	fugitisit re nobitatiber de pos 	Lokaal 2.56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13.30 uur	uat lant est de pos eum fugitisi	Lokaal 12B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14.00 uur	quat lant est de pos	Lokaal 5.13</a:t>
            </a:r>
            <a:endParaRPr lang="en-US" altLang="nl-NL" sz="18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D16C9AB-478F-6AC6-D36E-CBECEB302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AGENDA</a:t>
            </a:r>
          </a:p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endParaRPr lang="en-US" altLang="nl-NL" sz="5400" b="1" kern="0" dirty="0">
              <a:solidFill>
                <a:schemeClr val="bg1"/>
              </a:solidFill>
              <a:latin typeface="Helvetica 77 Bold Condensed" panose="02000503000000020004" pitchFamily="2" charset="0"/>
              <a:ea typeface="Helvetica 77 Bold Condensed" panose="02000503000000020004" pitchFamily="2" charset="0"/>
              <a:cs typeface="Helvetica 77 Bold Condensed" panose="02000503000000020004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41F291-14A1-170E-B7CE-039B68387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619" y="348246"/>
            <a:ext cx="2019840" cy="4227934"/>
          </a:xfrm>
          <a:prstGeom prst="rect">
            <a:avLst/>
          </a:prstGeom>
        </p:spPr>
      </p:pic>
      <p:pic>
        <p:nvPicPr>
          <p:cNvPr id="12293" name="Afbeelding 10">
            <a:extLst>
              <a:ext uri="{FF2B5EF4-FFF2-40B4-BE49-F238E27FC236}">
                <a16:creationId xmlns:a16="http://schemas.microsoft.com/office/drawing/2014/main" id="{995E869D-4AF8-4DEA-86A9-CC83F8715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3932238"/>
            <a:ext cx="104933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2">
            <a:extLst>
              <a:ext uri="{FF2B5EF4-FFF2-40B4-BE49-F238E27FC236}">
                <a16:creationId xmlns:a16="http://schemas.microsoft.com/office/drawing/2014/main" id="{6A9C68AB-FA66-3972-E8C1-AC1CBE5F5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81288"/>
            <a:ext cx="9144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Afbeelding 8">
            <a:extLst>
              <a:ext uri="{FF2B5EF4-FFF2-40B4-BE49-F238E27FC236}">
                <a16:creationId xmlns:a16="http://schemas.microsoft.com/office/drawing/2014/main" id="{5AFE89DF-9B02-DB1C-27C6-51A947C8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10">
            <a:extLst>
              <a:ext uri="{FF2B5EF4-FFF2-40B4-BE49-F238E27FC236}">
                <a16:creationId xmlns:a16="http://schemas.microsoft.com/office/drawing/2014/main" id="{94D8FF75-6346-A6A7-ADE0-5F9A2F382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855663"/>
            <a:ext cx="51641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Profiel-uren</a:t>
            </a:r>
            <a:endParaRPr lang="en-US" altLang="nl-NL" sz="4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CB152D33-AEE4-99E8-9BFD-0E09419E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477963"/>
            <a:ext cx="4538662" cy="1936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latin typeface="Verdana" panose="020B0604030504040204" pitchFamily="34" charset="0"/>
                <a:ea typeface="Verdana" panose="020B0604030504040204" pitchFamily="34" charset="0"/>
              </a:rPr>
              <a:t>Voor vwo leerlingen:</a:t>
            </a:r>
          </a:p>
          <a:p>
            <a:pPr>
              <a:defRPr/>
            </a:pP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Science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techniek 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Wetenschap natuur en milieu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Kunst- en culturele 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Sportactiviteiten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14342" name="Ovaal 7">
            <a:extLst>
              <a:ext uri="{FF2B5EF4-FFF2-40B4-BE49-F238E27FC236}">
                <a16:creationId xmlns:a16="http://schemas.microsoft.com/office/drawing/2014/main" id="{38778274-1C00-2EBC-2317-1E46A7092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414338"/>
            <a:ext cx="1971675" cy="1971675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4343" name="Rechthoek 8">
            <a:extLst>
              <a:ext uri="{FF2B5EF4-FFF2-40B4-BE49-F238E27FC236}">
                <a16:creationId xmlns:a16="http://schemas.microsoft.com/office/drawing/2014/main" id="{257E2029-E795-7426-132F-BDD5AAA8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4650" y="1160463"/>
            <a:ext cx="16986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latin typeface="Lucida Handwriting" panose="03010101010101010101" pitchFamily="66" charset="0"/>
              </a:rPr>
              <a:t>“Jij kiest in de profiel-uren!”</a:t>
            </a:r>
            <a:endParaRPr lang="nl-NL" altLang="nl-NL" sz="1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2817CAB-95D0-8D74-040D-69DA33173B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17" y="42862"/>
            <a:ext cx="3132694" cy="4838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B63F8-E95F-54B0-96AC-394C74120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2" descr="Afbeelding met zonsondergang&#10;&#10;Automatisch gegenereerde beschrijving">
            <a:extLst>
              <a:ext uri="{FF2B5EF4-FFF2-40B4-BE49-F238E27FC236}">
                <a16:creationId xmlns:a16="http://schemas.microsoft.com/office/drawing/2014/main" id="{3D71B225-525A-9E7B-3C51-EB1E88E9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Afbeelding 9">
            <a:extLst>
              <a:ext uri="{FF2B5EF4-FFF2-40B4-BE49-F238E27FC236}">
                <a16:creationId xmlns:a16="http://schemas.microsoft.com/office/drawing/2014/main" id="{8A606B5C-8CE7-53F3-6306-21DA8663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10">
            <a:extLst>
              <a:ext uri="{FF2B5EF4-FFF2-40B4-BE49-F238E27FC236}">
                <a16:creationId xmlns:a16="http://schemas.microsoft.com/office/drawing/2014/main" id="{27275BFC-5F1D-F177-4598-9050861BC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869950"/>
            <a:ext cx="51641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OPEN DAG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zaterdag XX februari XXX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09:30 – 13:00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390" name="Text Box 10">
            <a:extLst>
              <a:ext uri="{FF2B5EF4-FFF2-40B4-BE49-F238E27FC236}">
                <a16:creationId xmlns:a16="http://schemas.microsoft.com/office/drawing/2014/main" id="{6123EF8D-065B-499B-ACA0-3236C45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130425"/>
            <a:ext cx="33845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>
                <a:latin typeface="Verdana" panose="020B0604030504040204" pitchFamily="34" charset="0"/>
              </a:rPr>
              <a:t>INFORMATIEAVOND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XX 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XX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391" name="Rechthoek 1">
            <a:extLst>
              <a:ext uri="{FF2B5EF4-FFF2-40B4-BE49-F238E27FC236}">
                <a16:creationId xmlns:a16="http://schemas.microsoft.com/office/drawing/2014/main" id="{459851EE-6E9B-111B-D3CC-4AA7012F4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4665663"/>
            <a:ext cx="267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latin typeface="Verdana" panose="020B0604030504040204" pitchFamily="34" charset="0"/>
              </a:rPr>
              <a:t>www.hpc-zetten.nl</a:t>
            </a:r>
          </a:p>
        </p:txBody>
      </p:sp>
      <p:grpSp>
        <p:nvGrpSpPr>
          <p:cNvPr id="16392" name="Groep 10">
            <a:extLst>
              <a:ext uri="{FF2B5EF4-FFF2-40B4-BE49-F238E27FC236}">
                <a16:creationId xmlns:a16="http://schemas.microsoft.com/office/drawing/2014/main" id="{794E83E2-D0BD-8D87-305A-22AA46BC63BB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4632325"/>
            <a:ext cx="1187450" cy="363538"/>
            <a:chOff x="3975100" y="4610617"/>
            <a:chExt cx="1187488" cy="364953"/>
          </a:xfrm>
        </p:grpSpPr>
        <p:pic>
          <p:nvPicPr>
            <p:cNvPr id="16393" name="Graphic 2">
              <a:extLst>
                <a:ext uri="{FF2B5EF4-FFF2-40B4-BE49-F238E27FC236}">
                  <a16:creationId xmlns:a16="http://schemas.microsoft.com/office/drawing/2014/main" id="{25C81D89-BD3B-18F5-8A90-7C8472BF9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00" y="4615399"/>
              <a:ext cx="360375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Graphic 3">
              <a:extLst>
                <a:ext uri="{FF2B5EF4-FFF2-40B4-BE49-F238E27FC236}">
                  <a16:creationId xmlns:a16="http://schemas.microsoft.com/office/drawing/2014/main" id="{69F04C60-413C-2670-CF2A-29BC4CA98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51" y="4615399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Graphic 5">
              <a:extLst>
                <a:ext uri="{FF2B5EF4-FFF2-40B4-BE49-F238E27FC236}">
                  <a16:creationId xmlns:a16="http://schemas.microsoft.com/office/drawing/2014/main" id="{D224646C-26E9-B374-3D08-64B20EB93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214" y="4610617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233BB629-21F3-D40D-912D-6F29DBE188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328" y="551768"/>
            <a:ext cx="3836538" cy="3983744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B33A9916-EB3B-2C4C-4C41-4884CDCEFD73}"/>
              </a:ext>
            </a:extLst>
          </p:cNvPr>
          <p:cNvGrpSpPr/>
          <p:nvPr/>
        </p:nvGrpSpPr>
        <p:grpSpPr>
          <a:xfrm>
            <a:off x="179513" y="0"/>
            <a:ext cx="864096" cy="1059582"/>
            <a:chOff x="163897" y="0"/>
            <a:chExt cx="1099130" cy="1347788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0CA8E3F8-6AF9-CCC2-9DC2-DA3ABFFACFE5}"/>
                </a:ext>
              </a:extLst>
            </p:cNvPr>
            <p:cNvSpPr/>
            <p:nvPr/>
          </p:nvSpPr>
          <p:spPr bwMode="auto">
            <a:xfrm>
              <a:off x="236925" y="0"/>
              <a:ext cx="950699" cy="1347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nl-NL" sz="2400" dirty="0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A71F093-2251-AD03-465C-F8D5998A4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27" y="340252"/>
              <a:ext cx="625294" cy="943358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9F85225-FF3B-FF71-4E29-C3B350399B83}"/>
                </a:ext>
              </a:extLst>
            </p:cNvPr>
            <p:cNvSpPr txBox="1"/>
            <p:nvPr/>
          </p:nvSpPr>
          <p:spPr>
            <a:xfrm>
              <a:off x="163897" y="66730"/>
              <a:ext cx="1099130" cy="2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700" cap="all" dirty="0">
                  <a:latin typeface="Oswald bold" panose="02000803000000000000" pitchFamily="2" charset="0"/>
                </a:rPr>
                <a:t>Onderdeel van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426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23E5415-B3D6-73D8-8262-65D203D72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8434" name="Ovaal 7">
            <a:extLst>
              <a:ext uri="{FF2B5EF4-FFF2-40B4-BE49-F238E27FC236}">
                <a16:creationId xmlns:a16="http://schemas.microsoft.com/office/drawing/2014/main" id="{39565376-B749-0AC4-BE74-40414A0D1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987425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8435" name="Rechthoek 8">
            <a:extLst>
              <a:ext uri="{FF2B5EF4-FFF2-40B4-BE49-F238E27FC236}">
                <a16:creationId xmlns:a16="http://schemas.microsoft.com/office/drawing/2014/main" id="{9523A940-71E1-47B9-7377-72606363B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1635125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4" name="Afbeelding 9">
            <a:extLst>
              <a:ext uri="{FF2B5EF4-FFF2-40B4-BE49-F238E27FC236}">
                <a16:creationId xmlns:a16="http://schemas.microsoft.com/office/drawing/2014/main" id="{2DAEC885-63E0-6103-573F-22152461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58AA08A-8A19-1829-1293-22E7D01F9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516" y="-92546"/>
            <a:ext cx="9216516" cy="5236046"/>
          </a:xfrm>
          <a:prstGeom prst="rect">
            <a:avLst/>
          </a:prstGeom>
        </p:spPr>
      </p:pic>
      <p:sp>
        <p:nvSpPr>
          <p:cNvPr id="20484" name="Ovaal 7">
            <a:extLst>
              <a:ext uri="{FF2B5EF4-FFF2-40B4-BE49-F238E27FC236}">
                <a16:creationId xmlns:a16="http://schemas.microsoft.com/office/drawing/2014/main" id="{79FD2456-B92D-7364-7AF6-D3EB1286B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99" y="51842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0485" name="Rechthoek 8">
            <a:extLst>
              <a:ext uri="{FF2B5EF4-FFF2-40B4-BE49-F238E27FC236}">
                <a16:creationId xmlns:a16="http://schemas.microsoft.com/office/drawing/2014/main" id="{DEEC664B-EB3A-8E6D-3E1C-1AF40633C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99542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5" name="Afbeelding 9">
            <a:extLst>
              <a:ext uri="{FF2B5EF4-FFF2-40B4-BE49-F238E27FC236}">
                <a16:creationId xmlns:a16="http://schemas.microsoft.com/office/drawing/2014/main" id="{364EDB2B-3A3C-6D87-8ED8-363482AAD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>
          <a:solidFill>
            <a:srgbClr val="92D050"/>
          </a:solidFill>
          <a:round/>
          <a:headEnd/>
          <a:tailEnd/>
        </a:ln>
      </a:spPr>
      <a:bodyPr/>
      <a:lstStyle>
        <a:defPPr algn="l">
          <a:spcBef>
            <a:spcPct val="0"/>
          </a:spcBef>
          <a:buFontTx/>
          <a:buNone/>
          <a:defRPr sz="2400" dirty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dd7512cd358a3918514d2680b9bab3ad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5921733cc5d5a8bf930ef8e358979d95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F394D5-B662-460C-AA9F-C2ECED3C6C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C45F51-2640-4488-AA5A-7414554F7D80}">
  <ds:schemaRefs>
    <ds:schemaRef ds:uri="http://schemas.microsoft.com/office/2006/metadata/properties"/>
    <ds:schemaRef ds:uri="http://schemas.microsoft.com/office/infopath/2007/PartnerControls"/>
    <ds:schemaRef ds:uri="0d4fb1f2-a64e-450c-bdba-4dd2bc7e41e7"/>
    <ds:schemaRef ds:uri="161d22b1-d1d4-48f6-b7a9-3d1896c6b2f2"/>
  </ds:schemaRefs>
</ds:datastoreItem>
</file>

<file path=customXml/itemProps3.xml><?xml version="1.0" encoding="utf-8"?>
<ds:datastoreItem xmlns:ds="http://schemas.openxmlformats.org/officeDocument/2006/customXml" ds:itemID="{3CAF96A8-0819-49C8-80B4-D42A6ABDAB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fb1f2-a64e-450c-bdba-4dd2bc7e41e7"/>
    <ds:schemaRef ds:uri="161d22b1-d1d4-48f6-b7a9-3d1896c6b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363</Words>
  <Application>Microsoft Office PowerPoint</Application>
  <PresentationFormat>Diavoorstelling (16:9)</PresentationFormat>
  <Paragraphs>75</Paragraphs>
  <Slides>15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Arial</vt:lpstr>
      <vt:lpstr>Helvetica 77 Bold Condensed</vt:lpstr>
      <vt:lpstr>Arial Narrow</vt:lpstr>
      <vt:lpstr>Verdana</vt:lpstr>
      <vt:lpstr>Oswald bold</vt:lpstr>
      <vt:lpstr>Helvetica Neue</vt:lpstr>
      <vt:lpstr>Lucida Handwriting</vt:lpstr>
      <vt:lpstr>Lege presentatie</vt:lpstr>
      <vt:lpstr>PowerPoint-presentatie</vt:lpstr>
      <vt:lpstr> 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Debbie Nuijen - Ederveen</cp:lastModifiedBy>
  <cp:revision>114</cp:revision>
  <cp:lastPrinted>2013-03-25T10:50:44Z</cp:lastPrinted>
  <dcterms:created xsi:type="dcterms:W3CDTF">2013-02-25T11:14:56Z</dcterms:created>
  <dcterms:modified xsi:type="dcterms:W3CDTF">2025-09-18T07:14:17Z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0x010100F004B6EB58286A41A474A6EF18899466</vt:lpwstr>
  </property>
  <property fmtid="{D5CDD505-2E9C-101B-9397-08002B2CF9AE}" pid="3" name="MediaServiceImageTags">
    <vt:lpwstr/>
  </property>
</Properties>
</file>