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309" r:id="rId7"/>
    <p:sldId id="298" r:id="rId8"/>
    <p:sldId id="283" r:id="rId9"/>
    <p:sldId id="288" r:id="rId10"/>
    <p:sldId id="289" r:id="rId11"/>
    <p:sldId id="316" r:id="rId12"/>
    <p:sldId id="313" r:id="rId13"/>
    <p:sldId id="314" r:id="rId14"/>
    <p:sldId id="318" r:id="rId15"/>
    <p:sldId id="317" r:id="rId16"/>
    <p:sldId id="320" r:id="rId17"/>
    <p:sldId id="321" r:id="rId18"/>
    <p:sldId id="277" r:id="rId19"/>
  </p:sldIdLst>
  <p:sldSz cx="9144000" cy="5143500" type="screen16x9"/>
  <p:notesSz cx="6797675" cy="9926638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Oswald bold" panose="02000803000000000000" pitchFamily="2" charset="0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609"/>
    <a:srgbClr val="6A2383"/>
    <a:srgbClr val="8A3CC4"/>
    <a:srgbClr val="7030A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C04F8-88F7-448D-8D31-A0C1FB274F84}" v="2" dt="2025-09-18T07:14:33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96357" autoAdjust="0"/>
  </p:normalViewPr>
  <p:slideViewPr>
    <p:cSldViewPr>
      <p:cViewPr varScale="1">
        <p:scale>
          <a:sx n="140" d="100"/>
          <a:sy n="140" d="100"/>
        </p:scale>
        <p:origin x="12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Nuijen - Ederveen" userId="dac5337d-9388-45e9-aa69-8efc688ab86a" providerId="ADAL" clId="{786AC8E9-92AE-4301-BA16-7E2A6CF15C4F}"/>
    <pc:docChg chg="modSld">
      <pc:chgData name="Debbie Nuijen - Ederveen" userId="dac5337d-9388-45e9-aa69-8efc688ab86a" providerId="ADAL" clId="{786AC8E9-92AE-4301-BA16-7E2A6CF15C4F}" dt="2025-09-18T07:14:42.376" v="8" actId="1076"/>
      <pc:docMkLst>
        <pc:docMk/>
      </pc:docMkLst>
      <pc:sldChg chg="addSp modSp mod">
        <pc:chgData name="Debbie Nuijen - Ederveen" userId="dac5337d-9388-45e9-aa69-8efc688ab86a" providerId="ADAL" clId="{786AC8E9-92AE-4301-BA16-7E2A6CF15C4F}" dt="2025-09-18T07:13:46.803" v="5" actId="1076"/>
        <pc:sldMkLst>
          <pc:docMk/>
          <pc:sldMk cId="0" sldId="256"/>
        </pc:sldMkLst>
        <pc:spChg chg="mod">
          <ac:chgData name="Debbie Nuijen - Ederveen" userId="dac5337d-9388-45e9-aa69-8efc688ab86a" providerId="ADAL" clId="{786AC8E9-92AE-4301-BA16-7E2A6CF15C4F}" dt="2025-09-18T07:13:42.098" v="4"/>
          <ac:spMkLst>
            <pc:docMk/>
            <pc:sldMk cId="0" sldId="256"/>
            <ac:spMk id="4" creationId="{0C957D00-45BC-A584-238B-6D48F252B95E}"/>
          </ac:spMkLst>
        </pc:spChg>
        <pc:spChg chg="mod">
          <ac:chgData name="Debbie Nuijen - Ederveen" userId="dac5337d-9388-45e9-aa69-8efc688ab86a" providerId="ADAL" clId="{786AC8E9-92AE-4301-BA16-7E2A6CF15C4F}" dt="2025-09-18T07:13:42.098" v="4"/>
          <ac:spMkLst>
            <pc:docMk/>
            <pc:sldMk cId="0" sldId="256"/>
            <ac:spMk id="6" creationId="{ACC5A80B-D038-EF8F-16DF-1556215C8221}"/>
          </ac:spMkLst>
        </pc:spChg>
        <pc:spChg chg="mod">
          <ac:chgData name="Debbie Nuijen - Ederveen" userId="dac5337d-9388-45e9-aa69-8efc688ab86a" providerId="ADAL" clId="{786AC8E9-92AE-4301-BA16-7E2A6CF15C4F}" dt="2025-09-03T13:24:40.605" v="3" actId="20577"/>
          <ac:spMkLst>
            <pc:docMk/>
            <pc:sldMk cId="0" sldId="256"/>
            <ac:spMk id="4103" creationId="{147591E4-699B-BC28-3B41-2E3E52E63BBE}"/>
          </ac:spMkLst>
        </pc:spChg>
        <pc:grpChg chg="add mod">
          <ac:chgData name="Debbie Nuijen - Ederveen" userId="dac5337d-9388-45e9-aa69-8efc688ab86a" providerId="ADAL" clId="{786AC8E9-92AE-4301-BA16-7E2A6CF15C4F}" dt="2025-09-18T07:13:42.098" v="4"/>
          <ac:grpSpMkLst>
            <pc:docMk/>
            <pc:sldMk cId="0" sldId="256"/>
            <ac:grpSpMk id="2" creationId="{C2696A53-7A0E-F3B5-3DFA-FBE0E745C1A2}"/>
          </ac:grpSpMkLst>
        </pc:grpChg>
        <pc:picChg chg="mod">
          <ac:chgData name="Debbie Nuijen - Ederveen" userId="dac5337d-9388-45e9-aa69-8efc688ab86a" providerId="ADAL" clId="{786AC8E9-92AE-4301-BA16-7E2A6CF15C4F}" dt="2025-09-18T07:13:46.803" v="5" actId="1076"/>
          <ac:picMkLst>
            <pc:docMk/>
            <pc:sldMk cId="0" sldId="256"/>
            <ac:picMk id="3" creationId="{C44247D1-19F4-1EA7-9C5D-5AFADE88B4E8}"/>
          </ac:picMkLst>
        </pc:picChg>
        <pc:picChg chg="mod">
          <ac:chgData name="Debbie Nuijen - Ederveen" userId="dac5337d-9388-45e9-aa69-8efc688ab86a" providerId="ADAL" clId="{786AC8E9-92AE-4301-BA16-7E2A6CF15C4F}" dt="2025-09-18T07:13:42.098" v="4"/>
          <ac:picMkLst>
            <pc:docMk/>
            <pc:sldMk cId="0" sldId="256"/>
            <ac:picMk id="5" creationId="{83DC9D3F-2C45-EF17-4AAF-52BB6BD7518B}"/>
          </ac:picMkLst>
        </pc:picChg>
      </pc:sldChg>
      <pc:sldChg chg="addSp modSp mod">
        <pc:chgData name="Debbie Nuijen - Ederveen" userId="dac5337d-9388-45e9-aa69-8efc688ab86a" providerId="ADAL" clId="{786AC8E9-92AE-4301-BA16-7E2A6CF15C4F}" dt="2025-09-18T07:14:42.376" v="8" actId="1076"/>
        <pc:sldMkLst>
          <pc:docMk/>
          <pc:sldMk cId="0" sldId="277"/>
        </pc:sldMkLst>
        <pc:spChg chg="mod">
          <ac:chgData name="Debbie Nuijen - Ederveen" userId="dac5337d-9388-45e9-aa69-8efc688ab86a" providerId="ADAL" clId="{786AC8E9-92AE-4301-BA16-7E2A6CF15C4F}" dt="2025-09-18T07:14:33.753" v="6"/>
          <ac:spMkLst>
            <pc:docMk/>
            <pc:sldMk cId="0" sldId="277"/>
            <ac:spMk id="5" creationId="{E28A2174-F538-04A8-7768-552A82459064}"/>
          </ac:spMkLst>
        </pc:spChg>
        <pc:spChg chg="mod">
          <ac:chgData name="Debbie Nuijen - Ederveen" userId="dac5337d-9388-45e9-aa69-8efc688ab86a" providerId="ADAL" clId="{786AC8E9-92AE-4301-BA16-7E2A6CF15C4F}" dt="2025-09-18T07:14:33.753" v="6"/>
          <ac:spMkLst>
            <pc:docMk/>
            <pc:sldMk cId="0" sldId="277"/>
            <ac:spMk id="7" creationId="{DC699B62-719F-8591-456D-204B082848B0}"/>
          </ac:spMkLst>
        </pc:spChg>
        <pc:grpChg chg="add mod">
          <ac:chgData name="Debbie Nuijen - Ederveen" userId="dac5337d-9388-45e9-aa69-8efc688ab86a" providerId="ADAL" clId="{786AC8E9-92AE-4301-BA16-7E2A6CF15C4F}" dt="2025-09-18T07:14:33.753" v="6"/>
          <ac:grpSpMkLst>
            <pc:docMk/>
            <pc:sldMk cId="0" sldId="277"/>
            <ac:grpSpMk id="3" creationId="{B655DE89-61E8-5E60-741B-7E7A7E8FABCA}"/>
          </ac:grpSpMkLst>
        </pc:grpChg>
        <pc:picChg chg="mod">
          <ac:chgData name="Debbie Nuijen - Ederveen" userId="dac5337d-9388-45e9-aa69-8efc688ab86a" providerId="ADAL" clId="{786AC8E9-92AE-4301-BA16-7E2A6CF15C4F}" dt="2025-09-18T07:14:42.376" v="8" actId="1076"/>
          <ac:picMkLst>
            <pc:docMk/>
            <pc:sldMk cId="0" sldId="277"/>
            <ac:picMk id="4" creationId="{DA1EB7DB-980C-970D-6C6F-165E66EF8E7A}"/>
          </ac:picMkLst>
        </pc:picChg>
        <pc:picChg chg="mod">
          <ac:chgData name="Debbie Nuijen - Ederveen" userId="dac5337d-9388-45e9-aa69-8efc688ab86a" providerId="ADAL" clId="{786AC8E9-92AE-4301-BA16-7E2A6CF15C4F}" dt="2025-09-18T07:14:33.753" v="6"/>
          <ac:picMkLst>
            <pc:docMk/>
            <pc:sldMk cId="0" sldId="277"/>
            <ac:picMk id="6" creationId="{15B3E72A-70C6-967D-78D7-69D6C17A8243}"/>
          </ac:picMkLst>
        </pc:picChg>
      </pc:sldChg>
    </pc:docChg>
  </pc:docChgLst>
  <pc:docChgLst>
    <pc:chgData name="Tess Nillesen" userId="09ba87e9-3266-4671-a90c-9d4c2db02e47" providerId="ADAL" clId="{B2A6C75E-DBAF-406D-B395-617DD1014778}"/>
    <pc:docChg chg="undo custSel modSld">
      <pc:chgData name="Tess Nillesen" userId="09ba87e9-3266-4671-a90c-9d4c2db02e47" providerId="ADAL" clId="{B2A6C75E-DBAF-406D-B395-617DD1014778}" dt="2025-08-28T14:03:15.917" v="160"/>
      <pc:docMkLst>
        <pc:docMk/>
      </pc:docMkLst>
      <pc:sldChg chg="modSp mod">
        <pc:chgData name="Tess Nillesen" userId="09ba87e9-3266-4671-a90c-9d4c2db02e47" providerId="ADAL" clId="{B2A6C75E-DBAF-406D-B395-617DD1014778}" dt="2025-08-28T13:57:02.336" v="159" actId="18653"/>
        <pc:sldMkLst>
          <pc:docMk/>
          <pc:sldMk cId="0" sldId="256"/>
        </pc:sldMkLst>
        <pc:spChg chg="mod">
          <ac:chgData name="Tess Nillesen" userId="09ba87e9-3266-4671-a90c-9d4c2db02e47" providerId="ADAL" clId="{B2A6C75E-DBAF-406D-B395-617DD1014778}" dt="2025-08-28T12:45:40.052" v="137" actId="20577"/>
          <ac:spMkLst>
            <pc:docMk/>
            <pc:sldMk cId="0" sldId="256"/>
            <ac:spMk id="4103" creationId="{147591E4-699B-BC28-3B41-2E3E52E63BBE}"/>
          </ac:spMkLst>
        </pc:spChg>
        <pc:picChg chg="mod">
          <ac:chgData name="Tess Nillesen" userId="09ba87e9-3266-4671-a90c-9d4c2db02e47" providerId="ADAL" clId="{B2A6C75E-DBAF-406D-B395-617DD1014778}" dt="2025-08-28T13:57:02.336" v="159" actId="18653"/>
          <ac:picMkLst>
            <pc:docMk/>
            <pc:sldMk cId="0" sldId="256"/>
            <ac:picMk id="3" creationId="{C44247D1-19F4-1EA7-9C5D-5AFADE88B4E8}"/>
          </ac:picMkLst>
        </pc:picChg>
      </pc:sldChg>
      <pc:sldChg chg="modSp mod">
        <pc:chgData name="Tess Nillesen" userId="09ba87e9-3266-4671-a90c-9d4c2db02e47" providerId="ADAL" clId="{B2A6C75E-DBAF-406D-B395-617DD1014778}" dt="2025-08-28T12:43:15.233" v="133" actId="1076"/>
        <pc:sldMkLst>
          <pc:docMk/>
          <pc:sldMk cId="0" sldId="277"/>
        </pc:sldMkLst>
        <pc:picChg chg="mod">
          <ac:chgData name="Tess Nillesen" userId="09ba87e9-3266-4671-a90c-9d4c2db02e47" providerId="ADAL" clId="{B2A6C75E-DBAF-406D-B395-617DD1014778}" dt="2025-08-28T12:43:15.233" v="133" actId="1076"/>
          <ac:picMkLst>
            <pc:docMk/>
            <pc:sldMk cId="0" sldId="277"/>
            <ac:picMk id="4" creationId="{DA1EB7DB-980C-970D-6C6F-165E66EF8E7A}"/>
          </ac:picMkLst>
        </pc:picChg>
      </pc:sldChg>
      <pc:sldChg chg="addSp delSp modSp mod">
        <pc:chgData name="Tess Nillesen" userId="09ba87e9-3266-4671-a90c-9d4c2db02e47" providerId="ADAL" clId="{B2A6C75E-DBAF-406D-B395-617DD1014778}" dt="2025-08-28T12:46:35.115" v="142" actId="1076"/>
        <pc:sldMkLst>
          <pc:docMk/>
          <pc:sldMk cId="0" sldId="283"/>
        </pc:sldMkLst>
        <pc:picChg chg="add mod">
          <ac:chgData name="Tess Nillesen" userId="09ba87e9-3266-4671-a90c-9d4c2db02e47" providerId="ADAL" clId="{B2A6C75E-DBAF-406D-B395-617DD1014778}" dt="2025-08-28T12:46:35.115" v="142" actId="1076"/>
          <ac:picMkLst>
            <pc:docMk/>
            <pc:sldMk cId="0" sldId="283"/>
            <ac:picMk id="2" creationId="{B75B3A03-BFB4-98F9-A591-AEDB2259003F}"/>
          </ac:picMkLst>
        </pc:picChg>
      </pc:sldChg>
      <pc:sldChg chg="modSp">
        <pc:chgData name="Tess Nillesen" userId="09ba87e9-3266-4671-a90c-9d4c2db02e47" providerId="ADAL" clId="{B2A6C75E-DBAF-406D-B395-617DD1014778}" dt="2025-08-28T12:21:15.458" v="19" actId="14826"/>
        <pc:sldMkLst>
          <pc:docMk/>
          <pc:sldMk cId="0" sldId="288"/>
        </pc:sldMkLst>
        <pc:picChg chg="mod">
          <ac:chgData name="Tess Nillesen" userId="09ba87e9-3266-4671-a90c-9d4c2db02e47" providerId="ADAL" clId="{B2A6C75E-DBAF-406D-B395-617DD1014778}" dt="2025-08-28T12:21:15.458" v="19" actId="14826"/>
          <ac:picMkLst>
            <pc:docMk/>
            <pc:sldMk cId="0" sldId="288"/>
            <ac:picMk id="2" creationId="{A1532A8D-2F90-4414-27C8-7E2B347C5692}"/>
          </ac:picMkLst>
        </pc:picChg>
      </pc:sldChg>
      <pc:sldChg chg="addSp delSp modSp mod">
        <pc:chgData name="Tess Nillesen" userId="09ba87e9-3266-4671-a90c-9d4c2db02e47" providerId="ADAL" clId="{B2A6C75E-DBAF-406D-B395-617DD1014778}" dt="2025-08-28T12:36:47.939" v="70" actId="1076"/>
        <pc:sldMkLst>
          <pc:docMk/>
          <pc:sldMk cId="0" sldId="289"/>
        </pc:sldMkLst>
        <pc:spChg chg="mod">
          <ac:chgData name="Tess Nillesen" userId="09ba87e9-3266-4671-a90c-9d4c2db02e47" providerId="ADAL" clId="{B2A6C75E-DBAF-406D-B395-617DD1014778}" dt="2025-08-28T12:36:47.939" v="70" actId="1076"/>
          <ac:spMkLst>
            <pc:docMk/>
            <pc:sldMk cId="0" sldId="289"/>
            <ac:spMk id="4" creationId="{66744387-F26F-7CBE-27E8-5AADAFF9E29B}"/>
          </ac:spMkLst>
        </pc:spChg>
        <pc:spChg chg="mod">
          <ac:chgData name="Tess Nillesen" userId="09ba87e9-3266-4671-a90c-9d4c2db02e47" providerId="ADAL" clId="{B2A6C75E-DBAF-406D-B395-617DD1014778}" dt="2025-08-28T12:36:47.939" v="70" actId="1076"/>
          <ac:spMkLst>
            <pc:docMk/>
            <pc:sldMk cId="0" sldId="289"/>
            <ac:spMk id="5" creationId="{3F57118D-DFD1-417B-2121-95EBC4C1C251}"/>
          </ac:spMkLst>
        </pc:spChg>
        <pc:spChg chg="mod">
          <ac:chgData name="Tess Nillesen" userId="09ba87e9-3266-4671-a90c-9d4c2db02e47" providerId="ADAL" clId="{B2A6C75E-DBAF-406D-B395-617DD1014778}" dt="2025-08-28T12:36:47.939" v="70" actId="1076"/>
          <ac:spMkLst>
            <pc:docMk/>
            <pc:sldMk cId="0" sldId="289"/>
            <ac:spMk id="6" creationId="{AC981441-75EE-C963-F274-9CDA2C0C2119}"/>
          </ac:spMkLst>
        </pc:spChg>
        <pc:spChg chg="mod">
          <ac:chgData name="Tess Nillesen" userId="09ba87e9-3266-4671-a90c-9d4c2db02e47" providerId="ADAL" clId="{B2A6C75E-DBAF-406D-B395-617DD1014778}" dt="2025-08-28T12:36:20.951" v="63" actId="207"/>
          <ac:spMkLst>
            <pc:docMk/>
            <pc:sldMk cId="0" sldId="289"/>
            <ac:spMk id="14346" creationId="{F312D14A-1DF6-C7AC-7EE5-C9D05DA4DC08}"/>
          </ac:spMkLst>
        </pc:spChg>
        <pc:spChg chg="mod">
          <ac:chgData name="Tess Nillesen" userId="09ba87e9-3266-4671-a90c-9d4c2db02e47" providerId="ADAL" clId="{B2A6C75E-DBAF-406D-B395-617DD1014778}" dt="2025-08-28T12:36:26.565" v="66" actId="1076"/>
          <ac:spMkLst>
            <pc:docMk/>
            <pc:sldMk cId="0" sldId="289"/>
            <ac:spMk id="14349" creationId="{7F32DAC0-98E2-ECF2-8CA0-E09A31A18FA4}"/>
          </ac:spMkLst>
        </pc:spChg>
        <pc:spChg chg="mod">
          <ac:chgData name="Tess Nillesen" userId="09ba87e9-3266-4671-a90c-9d4c2db02e47" providerId="ADAL" clId="{B2A6C75E-DBAF-406D-B395-617DD1014778}" dt="2025-08-28T12:36:26.565" v="66" actId="1076"/>
          <ac:spMkLst>
            <pc:docMk/>
            <pc:sldMk cId="0" sldId="289"/>
            <ac:spMk id="14350" creationId="{1A1B37A2-6296-CA58-9215-7C7468C768AB}"/>
          </ac:spMkLst>
        </pc:spChg>
        <pc:spChg chg="mod">
          <ac:chgData name="Tess Nillesen" userId="09ba87e9-3266-4671-a90c-9d4c2db02e47" providerId="ADAL" clId="{B2A6C75E-DBAF-406D-B395-617DD1014778}" dt="2025-08-28T12:36:26.565" v="66" actId="1076"/>
          <ac:spMkLst>
            <pc:docMk/>
            <pc:sldMk cId="0" sldId="289"/>
            <ac:spMk id="14351" creationId="{B93289B9-1233-B618-967D-2E8FEFD3D9F4}"/>
          </ac:spMkLst>
        </pc:spChg>
        <pc:grpChg chg="add mod">
          <ac:chgData name="Tess Nillesen" userId="09ba87e9-3266-4671-a90c-9d4c2db02e47" providerId="ADAL" clId="{B2A6C75E-DBAF-406D-B395-617DD1014778}" dt="2025-08-28T12:36:47.939" v="70" actId="1076"/>
          <ac:grpSpMkLst>
            <pc:docMk/>
            <pc:sldMk cId="0" sldId="289"/>
            <ac:grpSpMk id="2" creationId="{B3047BAF-6667-F07B-C0D0-8F3C5589E5B6}"/>
          </ac:grpSpMkLst>
        </pc:grpChg>
        <pc:grpChg chg="mod">
          <ac:chgData name="Tess Nillesen" userId="09ba87e9-3266-4671-a90c-9d4c2db02e47" providerId="ADAL" clId="{B2A6C75E-DBAF-406D-B395-617DD1014778}" dt="2025-08-28T12:36:26.565" v="66" actId="1076"/>
          <ac:grpSpMkLst>
            <pc:docMk/>
            <pc:sldMk cId="0" sldId="289"/>
            <ac:grpSpMk id="14343" creationId="{4B7A220A-FAAF-EAB3-E50E-B0F0D7332C33}"/>
          </ac:grpSpMkLst>
        </pc:grpChg>
      </pc:sldChg>
      <pc:sldChg chg="modSp mod">
        <pc:chgData name="Tess Nillesen" userId="09ba87e9-3266-4671-a90c-9d4c2db02e47" providerId="ADAL" clId="{B2A6C75E-DBAF-406D-B395-617DD1014778}" dt="2025-08-28T12:20:22.339" v="14" actId="1076"/>
        <pc:sldMkLst>
          <pc:docMk/>
          <pc:sldMk cId="0" sldId="298"/>
        </pc:sldMkLst>
        <pc:picChg chg="mod">
          <ac:chgData name="Tess Nillesen" userId="09ba87e9-3266-4671-a90c-9d4c2db02e47" providerId="ADAL" clId="{B2A6C75E-DBAF-406D-B395-617DD1014778}" dt="2025-08-28T12:20:22.339" v="14" actId="1076"/>
          <ac:picMkLst>
            <pc:docMk/>
            <pc:sldMk cId="0" sldId="298"/>
            <ac:picMk id="2" creationId="{A6E6E044-D7C7-7B7B-3074-19098CA175C7}"/>
          </ac:picMkLst>
        </pc:picChg>
      </pc:sldChg>
      <pc:sldChg chg="addSp modSp mod">
        <pc:chgData name="Tess Nillesen" userId="09ba87e9-3266-4671-a90c-9d4c2db02e47" providerId="ADAL" clId="{B2A6C75E-DBAF-406D-B395-617DD1014778}" dt="2025-08-28T14:03:15.917" v="160"/>
        <pc:sldMkLst>
          <pc:docMk/>
          <pc:sldMk cId="0" sldId="309"/>
        </pc:sldMkLst>
        <pc:spChg chg="add mod">
          <ac:chgData name="Tess Nillesen" userId="09ba87e9-3266-4671-a90c-9d4c2db02e47" providerId="ADAL" clId="{B2A6C75E-DBAF-406D-B395-617DD1014778}" dt="2025-08-28T14:03:15.917" v="160"/>
          <ac:spMkLst>
            <pc:docMk/>
            <pc:sldMk cId="0" sldId="309"/>
            <ac:spMk id="2" creationId="{718DAC1E-B186-4A44-E53A-1F52E2CF193F}"/>
          </ac:spMkLst>
        </pc:spChg>
        <pc:picChg chg="mod">
          <ac:chgData name="Tess Nillesen" userId="09ba87e9-3266-4671-a90c-9d4c2db02e47" providerId="ADAL" clId="{B2A6C75E-DBAF-406D-B395-617DD1014778}" dt="2025-08-28T12:19:54.285" v="10" actId="688"/>
          <ac:picMkLst>
            <pc:docMk/>
            <pc:sldMk cId="0" sldId="309"/>
            <ac:picMk id="6" creationId="{3BB79318-152B-50D4-E0F1-F8157F1913BE}"/>
          </ac:picMkLst>
        </pc:picChg>
      </pc:sldChg>
      <pc:sldChg chg="modSp mod">
        <pc:chgData name="Tess Nillesen" userId="09ba87e9-3266-4671-a90c-9d4c2db02e47" providerId="ADAL" clId="{B2A6C75E-DBAF-406D-B395-617DD1014778}" dt="2025-08-28T12:38:15.764" v="77" actId="18131"/>
        <pc:sldMkLst>
          <pc:docMk/>
          <pc:sldMk cId="0" sldId="313"/>
        </pc:sldMkLst>
        <pc:picChg chg="mod modCrop">
          <ac:chgData name="Tess Nillesen" userId="09ba87e9-3266-4671-a90c-9d4c2db02e47" providerId="ADAL" clId="{B2A6C75E-DBAF-406D-B395-617DD1014778}" dt="2025-08-28T12:38:15.764" v="77" actId="18131"/>
          <ac:picMkLst>
            <pc:docMk/>
            <pc:sldMk cId="0" sldId="313"/>
            <ac:picMk id="3" creationId="{811F2D74-419E-B8ED-2AAE-E7FBE84A6D5C}"/>
          </ac:picMkLst>
        </pc:picChg>
      </pc:sldChg>
      <pc:sldChg chg="modSp">
        <pc:chgData name="Tess Nillesen" userId="09ba87e9-3266-4671-a90c-9d4c2db02e47" providerId="ADAL" clId="{B2A6C75E-DBAF-406D-B395-617DD1014778}" dt="2025-08-28T12:23:12.656" v="31" actId="18131"/>
        <pc:sldMkLst>
          <pc:docMk/>
          <pc:sldMk cId="0" sldId="314"/>
        </pc:sldMkLst>
        <pc:picChg chg="mod">
          <ac:chgData name="Tess Nillesen" userId="09ba87e9-3266-4671-a90c-9d4c2db02e47" providerId="ADAL" clId="{B2A6C75E-DBAF-406D-B395-617DD1014778}" dt="2025-08-28T12:23:12.656" v="31" actId="18131"/>
          <ac:picMkLst>
            <pc:docMk/>
            <pc:sldMk cId="0" sldId="314"/>
            <ac:picMk id="20484" creationId="{ED072365-9385-2D67-9225-269270A39A79}"/>
          </ac:picMkLst>
        </pc:picChg>
      </pc:sldChg>
      <pc:sldChg chg="modSp mod">
        <pc:chgData name="Tess Nillesen" userId="09ba87e9-3266-4671-a90c-9d4c2db02e47" providerId="ADAL" clId="{B2A6C75E-DBAF-406D-B395-617DD1014778}" dt="2025-08-28T12:38:02.676" v="76" actId="732"/>
        <pc:sldMkLst>
          <pc:docMk/>
          <pc:sldMk cId="0" sldId="316"/>
        </pc:sldMkLst>
        <pc:picChg chg="mod modCrop">
          <ac:chgData name="Tess Nillesen" userId="09ba87e9-3266-4671-a90c-9d4c2db02e47" providerId="ADAL" clId="{B2A6C75E-DBAF-406D-B395-617DD1014778}" dt="2025-08-28T12:38:02.676" v="76" actId="732"/>
          <ac:picMkLst>
            <pc:docMk/>
            <pc:sldMk cId="0" sldId="316"/>
            <ac:picMk id="3" creationId="{0038786C-0B42-572C-2356-0D45347A5058}"/>
          </ac:picMkLst>
        </pc:picChg>
      </pc:sldChg>
      <pc:sldChg chg="modSp mod">
        <pc:chgData name="Tess Nillesen" userId="09ba87e9-3266-4671-a90c-9d4c2db02e47" providerId="ADAL" clId="{B2A6C75E-DBAF-406D-B395-617DD1014778}" dt="2025-08-28T12:24:05.542" v="38" actId="18131"/>
        <pc:sldMkLst>
          <pc:docMk/>
          <pc:sldMk cId="0" sldId="317"/>
        </pc:sldMkLst>
        <pc:picChg chg="mod modCrop">
          <ac:chgData name="Tess Nillesen" userId="09ba87e9-3266-4671-a90c-9d4c2db02e47" providerId="ADAL" clId="{B2A6C75E-DBAF-406D-B395-617DD1014778}" dt="2025-08-28T12:24:05.542" v="38" actId="18131"/>
          <ac:picMkLst>
            <pc:docMk/>
            <pc:sldMk cId="0" sldId="317"/>
            <ac:picMk id="3" creationId="{DB5BC362-D57F-849E-200C-74CF28C68A66}"/>
          </ac:picMkLst>
        </pc:picChg>
      </pc:sldChg>
      <pc:sldChg chg="modSp mod">
        <pc:chgData name="Tess Nillesen" userId="09ba87e9-3266-4671-a90c-9d4c2db02e47" providerId="ADAL" clId="{B2A6C75E-DBAF-406D-B395-617DD1014778}" dt="2025-08-28T12:24:44.207" v="47" actId="18131"/>
        <pc:sldMkLst>
          <pc:docMk/>
          <pc:sldMk cId="0" sldId="318"/>
        </pc:sldMkLst>
        <pc:picChg chg="mod modCrop">
          <ac:chgData name="Tess Nillesen" userId="09ba87e9-3266-4671-a90c-9d4c2db02e47" providerId="ADAL" clId="{B2A6C75E-DBAF-406D-B395-617DD1014778}" dt="2025-08-28T12:24:44.207" v="47" actId="18131"/>
          <ac:picMkLst>
            <pc:docMk/>
            <pc:sldMk cId="0" sldId="318"/>
            <ac:picMk id="3" creationId="{C182DCC6-A20F-DAC1-4561-22A6FCCA971D}"/>
          </ac:picMkLst>
        </pc:picChg>
      </pc:sldChg>
      <pc:sldChg chg="addSp delSp modSp mod">
        <pc:chgData name="Tess Nillesen" userId="09ba87e9-3266-4671-a90c-9d4c2db02e47" providerId="ADAL" clId="{B2A6C75E-DBAF-406D-B395-617DD1014778}" dt="2025-08-28T13:50:25.081" v="158" actId="14826"/>
        <pc:sldMkLst>
          <pc:docMk/>
          <pc:sldMk cId="0" sldId="320"/>
        </pc:sldMkLst>
        <pc:picChg chg="add mod">
          <ac:chgData name="Tess Nillesen" userId="09ba87e9-3266-4671-a90c-9d4c2db02e47" providerId="ADAL" clId="{B2A6C75E-DBAF-406D-B395-617DD1014778}" dt="2025-08-28T13:50:25.081" v="158" actId="14826"/>
          <ac:picMkLst>
            <pc:docMk/>
            <pc:sldMk cId="0" sldId="320"/>
            <ac:picMk id="2" creationId="{20005379-4D2E-9B48-DF88-7062D9E3C649}"/>
          </ac:picMkLst>
        </pc:picChg>
        <pc:picChg chg="mod">
          <ac:chgData name="Tess Nillesen" userId="09ba87e9-3266-4671-a90c-9d4c2db02e47" providerId="ADAL" clId="{B2A6C75E-DBAF-406D-B395-617DD1014778}" dt="2025-08-28T12:42:44.233" v="130" actId="1076"/>
          <ac:picMkLst>
            <pc:docMk/>
            <pc:sldMk cId="0" sldId="320"/>
            <ac:picMk id="3" creationId="{DD941A24-D766-801C-5DA8-077262ABB8FA}"/>
          </ac:picMkLst>
        </pc:picChg>
        <pc:picChg chg="add mod">
          <ac:chgData name="Tess Nillesen" userId="09ba87e9-3266-4671-a90c-9d4c2db02e47" providerId="ADAL" clId="{B2A6C75E-DBAF-406D-B395-617DD1014778}" dt="2025-08-28T13:49:22.655" v="150" actId="1076"/>
          <ac:picMkLst>
            <pc:docMk/>
            <pc:sldMk cId="0" sldId="320"/>
            <ac:picMk id="4" creationId="{19089751-82B9-5E4F-9A37-85CFBDC34917}"/>
          </ac:picMkLst>
        </pc:picChg>
        <pc:picChg chg="mod">
          <ac:chgData name="Tess Nillesen" userId="09ba87e9-3266-4671-a90c-9d4c2db02e47" providerId="ADAL" clId="{B2A6C75E-DBAF-406D-B395-617DD1014778}" dt="2025-08-28T13:49:28.578" v="153" actId="14100"/>
          <ac:picMkLst>
            <pc:docMk/>
            <pc:sldMk cId="0" sldId="320"/>
            <ac:picMk id="5" creationId="{EC2BB8EA-1438-F319-C141-FCF95DC728EE}"/>
          </ac:picMkLst>
        </pc:picChg>
        <pc:picChg chg="mod">
          <ac:chgData name="Tess Nillesen" userId="09ba87e9-3266-4671-a90c-9d4c2db02e47" providerId="ADAL" clId="{B2A6C75E-DBAF-406D-B395-617DD1014778}" dt="2025-08-28T13:49:33.514" v="155" actId="1076"/>
          <ac:picMkLst>
            <pc:docMk/>
            <pc:sldMk cId="0" sldId="320"/>
            <ac:picMk id="7" creationId="{2F8AADA0-59BB-4C36-8119-91A2FF43566F}"/>
          </ac:picMkLst>
        </pc:picChg>
        <pc:picChg chg="mod">
          <ac:chgData name="Tess Nillesen" userId="09ba87e9-3266-4671-a90c-9d4c2db02e47" providerId="ADAL" clId="{B2A6C75E-DBAF-406D-B395-617DD1014778}" dt="2025-08-28T13:49:24.650" v="151" actId="1076"/>
          <ac:picMkLst>
            <pc:docMk/>
            <pc:sldMk cId="0" sldId="320"/>
            <ac:picMk id="9" creationId="{B1FCFC4B-D89E-A20D-195C-CBFA5AF88C25}"/>
          </ac:picMkLst>
        </pc:picChg>
      </pc:sldChg>
      <pc:sldChg chg="modSp mod">
        <pc:chgData name="Tess Nillesen" userId="09ba87e9-3266-4671-a90c-9d4c2db02e47" providerId="ADAL" clId="{B2A6C75E-DBAF-406D-B395-617DD1014778}" dt="2025-08-28T12:41:40.045" v="115" actId="1076"/>
        <pc:sldMkLst>
          <pc:docMk/>
          <pc:sldMk cId="0" sldId="321"/>
        </pc:sldMkLst>
        <pc:picChg chg="mod">
          <ac:chgData name="Tess Nillesen" userId="09ba87e9-3266-4671-a90c-9d4c2db02e47" providerId="ADAL" clId="{B2A6C75E-DBAF-406D-B395-617DD1014778}" dt="2025-08-28T12:41:33.268" v="111" actId="1076"/>
          <ac:picMkLst>
            <pc:docMk/>
            <pc:sldMk cId="0" sldId="321"/>
            <ac:picMk id="5" creationId="{53D63638-99D6-DB20-0D8C-8400D20C87C0}"/>
          </ac:picMkLst>
        </pc:picChg>
        <pc:picChg chg="mod">
          <ac:chgData name="Tess Nillesen" userId="09ba87e9-3266-4671-a90c-9d4c2db02e47" providerId="ADAL" clId="{B2A6C75E-DBAF-406D-B395-617DD1014778}" dt="2025-08-28T12:40:46.698" v="101" actId="1076"/>
          <ac:picMkLst>
            <pc:docMk/>
            <pc:sldMk cId="0" sldId="321"/>
            <ac:picMk id="7" creationId="{767F872D-E385-D784-8E1A-10220E1FFAF3}"/>
          </ac:picMkLst>
        </pc:picChg>
        <pc:picChg chg="mod">
          <ac:chgData name="Tess Nillesen" userId="09ba87e9-3266-4671-a90c-9d4c2db02e47" providerId="ADAL" clId="{B2A6C75E-DBAF-406D-B395-617DD1014778}" dt="2025-08-28T12:41:37.870" v="114" actId="1076"/>
          <ac:picMkLst>
            <pc:docMk/>
            <pc:sldMk cId="0" sldId="321"/>
            <ac:picMk id="9" creationId="{9B904E4E-65BE-EE36-F761-B3C4AA896247}"/>
          </ac:picMkLst>
        </pc:picChg>
        <pc:picChg chg="mod">
          <ac:chgData name="Tess Nillesen" userId="09ba87e9-3266-4671-a90c-9d4c2db02e47" providerId="ADAL" clId="{B2A6C75E-DBAF-406D-B395-617DD1014778}" dt="2025-08-28T12:41:40.045" v="115" actId="1076"/>
          <ac:picMkLst>
            <pc:docMk/>
            <pc:sldMk cId="0" sldId="321"/>
            <ac:picMk id="11" creationId="{3F87BF1C-4081-D4CC-F480-7318730C703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B6161F7-1092-4055-5D97-7A78399748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0DD88F-66F7-874D-B8C6-B77CCA1DEC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fld id="{688F9A2F-0E08-45B9-9552-810C5B9ECA76}" type="datetimeFigureOut">
              <a:rPr lang="nl-NL"/>
              <a:pPr>
                <a:defRPr/>
              </a:pPr>
              <a:t>18-9-2025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97AF53-F579-B082-1A07-82B7D9C219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C943E3-B337-3BC9-4D26-2B28C11332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F65724-26E1-4370-BA57-1702E31F27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C5F0D4-8E3B-C9D7-D41D-984957545E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0A862C3-99F1-9576-F4AE-F5A6197449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0D76E9-3999-A13C-5C5E-755BCCC0A4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15F8CA-70B2-6D88-CE87-C7A0141478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D4C03EE-4BFE-8831-324B-686DB575C4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D33A4E3-8248-B492-5AE1-B0C7D9308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F95D6F-10A9-46DF-8D46-FA7BFB6C4CD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BA02867-E35F-12FB-A169-7E4DF5FE2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5FDBEEFB-3D0B-4DB4-AE72-E33473D797DA}" type="slidenum">
              <a:rPr lang="en-US" altLang="nl-NL" sz="1200" smtClean="0"/>
              <a:pPr/>
              <a:t>1</a:t>
            </a:fld>
            <a:endParaRPr lang="en-US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993EAF5-4F2A-6E2C-11CD-D34ECEF59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A44D339-D098-810F-485F-345010E15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ADB7A16-FDA3-8858-E5AD-F6A740127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5DBCE1B2-C63C-4F66-A92C-B440E56B3CA0}" type="slidenum">
              <a:rPr lang="en-US" altLang="nl-NL" sz="1200" smtClean="0"/>
              <a:pPr/>
              <a:t>10</a:t>
            </a:fld>
            <a:endParaRPr lang="en-US" altLang="nl-NL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F62B7EA-1753-4D0B-A76C-B079E3842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6FAADD8-229A-1509-2C1F-DF4E044CB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59B8D57-5341-C8DF-4A58-E3BF36481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44A61DA-CEA9-4493-B52C-124B6CF18D7D}" type="slidenum">
              <a:rPr lang="en-US" altLang="nl-NL" sz="1200" smtClean="0"/>
              <a:pPr/>
              <a:t>11</a:t>
            </a:fld>
            <a:endParaRPr lang="en-US" altLang="nl-NL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057184-5F18-6880-C1F0-20405BAC2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D3C7FE6-B0BF-4B59-7573-CD9FAE6B4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5B57442-D432-967B-3892-EF080A872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5AB578B-4C8B-4D05-9190-A2DC417EE9E5}" type="slidenum">
              <a:rPr lang="en-US" altLang="nl-NL" sz="1200" smtClean="0"/>
              <a:pPr/>
              <a:t>12</a:t>
            </a:fld>
            <a:endParaRPr lang="en-US" altLang="nl-NL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F82DD45-0DC7-441E-B54F-3DC91CF3C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C767D6F-085C-5CBA-315A-EE3C7A83D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F29965C-CCC6-1D29-7467-2DAD12EFE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B59481A4-B052-4844-AA21-B8F60FA27E79}" type="slidenum">
              <a:rPr lang="en-US" altLang="nl-NL" sz="1200" smtClean="0"/>
              <a:pPr/>
              <a:t>13</a:t>
            </a:fld>
            <a:endParaRPr lang="en-US" altLang="nl-NL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230F680-E957-4F8D-D81A-C49E0A52B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5DC4F99-3FDD-9AF5-27FB-28DF2115F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B79D40A-03CA-7DBA-FCE8-044F767B0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2AB5BE6A-E4BF-42A6-BF54-9C1C2B7C3670}" type="slidenum">
              <a:rPr lang="en-US" altLang="nl-NL" sz="1200" smtClean="0"/>
              <a:pPr/>
              <a:t>14</a:t>
            </a:fld>
            <a:endParaRPr lang="en-US" altLang="nl-NL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7D494D2-1C90-3A70-59A3-88EA665D5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DD89130-BFCD-E816-64D6-DE718E9B8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FDB81F8-AA00-4DB2-3ADA-6BE6B706F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C5F63E4F-2A50-4651-9657-9136D9C8E6A7}" type="slidenum">
              <a:rPr lang="en-US" altLang="nl-NL" sz="1200" smtClean="0"/>
              <a:pPr/>
              <a:t>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E0C7BCF-C733-72A1-8023-506A04FD9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FA4DDD6-5F55-71AF-8D75-57D25BB83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192F6A4-3514-139D-D324-BAE8FA22B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58B524EC-77E9-4300-8EFC-92A331432655}" type="slidenum">
              <a:rPr lang="en-US" altLang="nl-NL" sz="1200" smtClean="0"/>
              <a:pPr/>
              <a:t>3</a:t>
            </a:fld>
            <a:endParaRPr lang="en-US" altLang="nl-NL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40117A4-5AE1-A33B-F1CD-BCA6EFCEE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C259FED-1EB0-00BE-BCAA-CA5A0B813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1CE8136-BDFF-EC1E-E367-C87816591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7C99A93A-276D-42C3-AF00-003BEAD46F46}" type="slidenum">
              <a:rPr lang="en-US" altLang="nl-NL" sz="1200" smtClean="0"/>
              <a:pPr/>
              <a:t>4</a:t>
            </a:fld>
            <a:endParaRPr lang="en-US" altLang="nl-NL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5CC7823-B437-33D2-F3BA-DC9F063F8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F52173E-E69D-176D-BAC6-FB9F18379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39C4EFD-8C65-2B10-D514-255AEACB1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7FC55BAF-D433-4808-B2F7-4E1F4FFAD419}" type="slidenum">
              <a:rPr lang="en-US" altLang="nl-NL" sz="1200" smtClean="0"/>
              <a:pPr/>
              <a:t>5</a:t>
            </a:fld>
            <a:endParaRPr lang="en-US" altLang="nl-NL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999BF30-B22D-78D1-93FC-8EFCAFA92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008805D-C004-5F17-8799-1A45F655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A88A69E-D678-6D37-56FA-7643F5B61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556BF92-F495-4717-9A62-719F74301DC8}" type="slidenum">
              <a:rPr lang="en-US" altLang="nl-NL" sz="1200" smtClean="0"/>
              <a:pPr/>
              <a:t>6</a:t>
            </a:fld>
            <a:endParaRPr lang="en-US" altLang="nl-NL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9F452DF-1F22-A73A-EED9-2E600F9A2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8C920C2-B4B0-659B-585B-C1F638E0E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1B135D2-CE3B-52EC-9159-D62B46726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8A2068A-0A40-4F27-A30F-D21B03BC7339}" type="slidenum">
              <a:rPr lang="en-US" altLang="nl-NL" sz="1200" smtClean="0"/>
              <a:pPr/>
              <a:t>7</a:t>
            </a:fld>
            <a:endParaRPr lang="en-US" altLang="nl-NL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CABD4E3-4EDD-18D6-9000-117A13F11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F094F01-A5D6-BF37-0528-320C23A88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E13ABBF-6E8E-606D-252D-1EF69F38A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7D94BE29-6D42-471A-9DCD-77A2DC644E98}" type="slidenum">
              <a:rPr lang="en-US" altLang="nl-NL" sz="1200" smtClean="0"/>
              <a:pPr/>
              <a:t>8</a:t>
            </a:fld>
            <a:endParaRPr lang="en-US" altLang="nl-NL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328A122-D174-1F4E-3D7A-75B620CA6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16073D6-AE20-C409-F4F0-51E896F15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9C82FFC-EAE2-1723-EA97-7074A288A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6001C600-A162-4874-AADD-ACBAE115F335}" type="slidenum">
              <a:rPr lang="en-US" altLang="nl-NL" sz="1200" smtClean="0"/>
              <a:pPr/>
              <a:t>9</a:t>
            </a:fld>
            <a:endParaRPr lang="en-US" altLang="nl-NL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FC3F455-C57A-9F6C-AFA4-49F0748E8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0507668-918A-680F-F255-A1F9C2581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B85C8D-7467-FF56-2EE6-E854FD3EC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8D791-A3CA-D2D1-F103-B9AA2974D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D72EB-718D-F413-9EA7-57DCE3BD7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FAE8-F832-4092-8AA6-8FBE1477768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419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B5B02-08F5-1D4C-A99E-CE1A208E1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11B22F-1EF9-E8C5-BD07-F06F3CDE1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CDEBAA-6846-D70D-B858-28D11EDBA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0213-E741-4C36-AA64-EB5FB598936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0688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1261B-B258-0C4F-30C5-40E3C2335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C16E6-8330-BEC8-B21B-6353BB5D4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09477-878A-53DA-F9E9-42FB2D290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2F5D-27C3-4445-AAD3-44E19964FC0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6836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FE6ED0-A7E5-E5DF-8D74-5D69F224A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C4DED8-B974-1361-6292-711D503E4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F72A0-AEC1-FD54-1DB7-FF24554CB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FF3B-877F-4847-9EE1-D7674A9DA70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279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978B87-A02B-F76C-0317-7209D6286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7269C-BFE3-3341-00EB-E6C15D9EC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205207-6011-475D-2FDF-6B8227F82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312F-E08F-4806-AC05-81E82F3334F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676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D5E4E-5239-9F7A-F1F7-D3A22FFDA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8267D-BD95-DC59-FFAB-68B42FD96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E5549-42D1-186E-1BB2-8C98C1344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0506A-7994-48D4-8D30-EC4397D91A9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784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3CD621-673B-58EE-C472-C11DD32D3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DFF101-599E-DB01-A61D-20E612BEA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0524A8-CD56-8076-8DF6-B4241256F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E381-B677-473D-B845-E777C8D632E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5520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F838D9-ABF2-CE0E-78B2-2773F93CA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DA02F0-0AFF-FD68-B5E1-0F23F8A52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C3D74C-92BA-1DDE-72F6-E6DDCCFBB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D1E1-DADD-49E2-A981-B81835D66B3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9831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F5C898-94B4-CCC2-BFB5-4F9141491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94ACFA-A4DD-C7F0-F7BC-9AC3ACCBF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7B3A72-1B39-DA83-929C-7F53DED74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D679F-DB7E-4EFF-99EC-007B25EEE93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2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E1C10-1283-A576-5E92-36D7D0DFE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40A24-45EA-80A7-3220-862DB56AD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146C2-D39D-00E9-751E-CC3425700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E54A-B1AE-4AEC-BC56-69EF0DC094D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39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E071B-542F-CE42-8FFB-A3DFBC309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DEC7F-D986-D10D-C3CC-2875B08B5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156DB-A42E-0805-3E88-DEFB9286D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294C-4E94-456D-828B-34569A55F54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58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AB1E25-A3CF-5CC7-CD02-A0FB9C46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D8257D-2F74-6F8D-B304-B84670F02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CEE8B3-98C1-EA1E-0AC4-B8D95A9223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31AD08-9DDE-D468-2994-74885354CA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27A69A-F8C9-A40B-BE52-2CB6B47C41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B42E6E-DC01-41C7-AE4F-36E5523FABA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2">
            <a:extLst>
              <a:ext uri="{FF2B5EF4-FFF2-40B4-BE49-F238E27FC236}">
                <a16:creationId xmlns:a16="http://schemas.microsoft.com/office/drawing/2014/main" id="{15446931-A3BF-DBE7-E0E9-35AE6374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38AE36CA-59A7-515A-4173-472A95020D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84663" y="771525"/>
            <a:ext cx="4814887" cy="1512888"/>
          </a:xfrm>
        </p:spPr>
        <p:txBody>
          <a:bodyPr lIns="0" tIns="0" rIns="0" bIns="0"/>
          <a:lstStyle/>
          <a:p>
            <a:pPr algn="l" eaLnBrk="1" hangingPunct="1">
              <a:lnSpc>
                <a:spcPts val="4800"/>
              </a:lnSpc>
            </a:pPr>
            <a:r>
              <a:rPr lang="en-US" altLang="nl-NL" sz="5400" b="1">
                <a:solidFill>
                  <a:schemeClr val="bg1"/>
                </a:solidFill>
                <a:latin typeface="Arial Narrow" panose="020B0606020202030204" pitchFamily="34" charset="0"/>
              </a:rPr>
              <a:t>OBC HUISSEN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BD76EB0-63BD-7A0A-51AA-1808808E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003550"/>
            <a:ext cx="3887787" cy="1260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ts val="3000"/>
              </a:lnSpc>
              <a:defRPr/>
            </a:pPr>
            <a:r>
              <a:rPr lang="nl-NL" altLang="nl-NL" sz="2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De school is de wereld en </a:t>
            </a:r>
            <a:br>
              <a:rPr lang="nl-NL" altLang="nl-NL" sz="2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</a:br>
            <a:r>
              <a:rPr lang="nl-NL" altLang="nl-NL" sz="2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de wereld is de school</a:t>
            </a:r>
            <a:endParaRPr lang="en-US" altLang="nl-NL" sz="2800" b="1" kern="0" dirty="0">
              <a:solidFill>
                <a:schemeClr val="bg1"/>
              </a:solidFill>
              <a:latin typeface="Arial Narrow" panose="020B0604020202020204" pitchFamily="34" charset="0"/>
              <a:ea typeface="Helvetica 77 Bold Condensed" panose="02000503000000020004" pitchFamily="2" charset="0"/>
              <a:cs typeface="Arial Narrow" panose="020B0604020202020204" pitchFamily="34" charset="0"/>
            </a:endParaRPr>
          </a:p>
        </p:txBody>
      </p:sp>
      <p:pic>
        <p:nvPicPr>
          <p:cNvPr id="4101" name="Afbeelding 10">
            <a:extLst>
              <a:ext uri="{FF2B5EF4-FFF2-40B4-BE49-F238E27FC236}">
                <a16:creationId xmlns:a16="http://schemas.microsoft.com/office/drawing/2014/main" id="{4B8ADBE3-22EA-EFE2-5272-1C40A86D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3935413"/>
            <a:ext cx="10445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44247D1-19F4-1EA7-9C5D-5AFADE88B4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2"/>
          <a:stretch/>
        </p:blipFill>
        <p:spPr>
          <a:xfrm>
            <a:off x="1264131" y="252516"/>
            <a:ext cx="2968419" cy="4687559"/>
          </a:xfrm>
          <a:prstGeom prst="rect">
            <a:avLst/>
          </a:prstGeom>
        </p:spPr>
      </p:pic>
      <p:sp>
        <p:nvSpPr>
          <p:cNvPr id="4103" name="Tekstvak 4">
            <a:extLst>
              <a:ext uri="{FF2B5EF4-FFF2-40B4-BE49-F238E27FC236}">
                <a16:creationId xmlns:a16="http://schemas.microsoft.com/office/drawing/2014/main" id="{147591E4-699B-BC28-3B41-2E3E52E6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73213"/>
            <a:ext cx="2951162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 i="1" dirty="0">
                <a:solidFill>
                  <a:srgbClr val="FF0000"/>
                </a:solidFill>
              </a:rPr>
              <a:t>Let op: de beelden in deze presentatie mogen vanwege AVG niet langer gebruikt worden dan schooljaar 26-27. Wil je deze </a:t>
            </a:r>
            <a:r>
              <a:rPr lang="nl-NL" altLang="nl-NL" sz="1400" i="1" dirty="0" err="1">
                <a:solidFill>
                  <a:srgbClr val="FF0000"/>
                </a:solidFill>
              </a:rPr>
              <a:t>ppt</a:t>
            </a:r>
            <a:r>
              <a:rPr lang="nl-NL" altLang="nl-NL" sz="1400" i="1" dirty="0">
                <a:solidFill>
                  <a:srgbClr val="FF0000"/>
                </a:solidFill>
              </a:rPr>
              <a:t> met externen delen? Exporteer je presentatie dan naar pdf-formaat. </a:t>
            </a:r>
            <a:endParaRPr lang="nl-NL" altLang="nl-NL" sz="1400" dirty="0">
              <a:solidFill>
                <a:srgbClr val="FF0000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2696A53-7A0E-F3B5-3DFA-FBE0E745C1A2}"/>
              </a:ext>
            </a:extLst>
          </p:cNvPr>
          <p:cNvGrpSpPr/>
          <p:nvPr/>
        </p:nvGrpSpPr>
        <p:grpSpPr>
          <a:xfrm>
            <a:off x="179513" y="0"/>
            <a:ext cx="864096" cy="1059582"/>
            <a:chOff x="163897" y="0"/>
            <a:chExt cx="1099130" cy="1347788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C957D00-45BC-A584-238B-6D48F252B95E}"/>
                </a:ext>
              </a:extLst>
            </p:cNvPr>
            <p:cNvSpPr/>
            <p:nvPr/>
          </p:nvSpPr>
          <p:spPr bwMode="auto">
            <a:xfrm>
              <a:off x="236925" y="0"/>
              <a:ext cx="950699" cy="1347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nl-NL" sz="2400" dirty="0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3DC9D3F-2C45-EF17-4AAF-52BB6BD75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627" y="340252"/>
              <a:ext cx="625294" cy="943358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CC5A80B-D038-EF8F-16DF-1556215C8221}"/>
                </a:ext>
              </a:extLst>
            </p:cNvPr>
            <p:cNvSpPr txBox="1"/>
            <p:nvPr/>
          </p:nvSpPr>
          <p:spPr>
            <a:xfrm>
              <a:off x="163897" y="66730"/>
              <a:ext cx="1099130" cy="25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cap="all" dirty="0">
                  <a:latin typeface="Oswald bold" panose="02000803000000000000" pitchFamily="2" charset="0"/>
                </a:rPr>
                <a:t>Onderdeel van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82DCC6-A20F-DAC1-4561-22A6FCCA97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531" name="Afbeelding 3">
            <a:extLst>
              <a:ext uri="{FF2B5EF4-FFF2-40B4-BE49-F238E27FC236}">
                <a16:creationId xmlns:a16="http://schemas.microsoft.com/office/drawing/2014/main" id="{6679E09F-E74D-F4E9-AC20-3E6649F7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3935413"/>
            <a:ext cx="10493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5BC362-D57F-849E-200C-74CF28C68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930237"/>
          </a:xfrm>
          <a:prstGeom prst="rect">
            <a:avLst/>
          </a:prstGeom>
        </p:spPr>
      </p:pic>
      <p:pic>
        <p:nvPicPr>
          <p:cNvPr id="24579" name="Afbeelding 3">
            <a:extLst>
              <a:ext uri="{FF2B5EF4-FFF2-40B4-BE49-F238E27FC236}">
                <a16:creationId xmlns:a16="http://schemas.microsoft.com/office/drawing/2014/main" id="{FCE0A47E-C135-7FB6-BA74-CCDEE4C3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3935413"/>
            <a:ext cx="10493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20">
            <a:extLst>
              <a:ext uri="{FF2B5EF4-FFF2-40B4-BE49-F238E27FC236}">
                <a16:creationId xmlns:a16="http://schemas.microsoft.com/office/drawing/2014/main" id="{F103D3E3-F0D9-027B-C270-CA2C92EB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941763"/>
            <a:ext cx="1028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">
            <a:extLst>
              <a:ext uri="{FF2B5EF4-FFF2-40B4-BE49-F238E27FC236}">
                <a16:creationId xmlns:a16="http://schemas.microsoft.com/office/drawing/2014/main" id="{CDDA1470-53D8-10AF-C7EC-DF9482028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60363"/>
            <a:ext cx="51641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buFontTx/>
              <a:buNone/>
            </a:pPr>
            <a:r>
              <a:rPr lang="nl-NL" altLang="nl-NL" sz="1400" b="1">
                <a:latin typeface="Verdana" panose="020B0604030504040204" pitchFamily="34" charset="0"/>
              </a:rPr>
              <a:t>Afbeeldingen om in je dia presentatie te gebruiken:</a:t>
            </a:r>
          </a:p>
          <a:p>
            <a:pPr>
              <a:lnSpc>
                <a:spcPts val="1800"/>
              </a:lnSpc>
              <a:buFontTx/>
              <a:buNone/>
            </a:pPr>
            <a:endParaRPr lang="nl-NL" altLang="nl-NL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ts val="1800"/>
              </a:lnSpc>
              <a:buFontTx/>
              <a:buNone/>
            </a:pPr>
            <a:endParaRPr lang="en-US" altLang="nl-NL" sz="2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941A24-D766-801C-5DA8-077262ABB8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450968"/>
            <a:ext cx="3853858" cy="26314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2BB8EA-1438-F319-C141-FCF95DC728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821" y="458230"/>
            <a:ext cx="2117784" cy="4676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8AADA0-59BB-4C36-8119-91A2FF435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473" y="921151"/>
            <a:ext cx="2141557" cy="41744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FCFC4B-D89E-A20D-195C-CBFA5AF88C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761" y="401041"/>
            <a:ext cx="2020008" cy="44602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089751-82B9-5E4F-9A37-85CFBDC34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5262" y="520038"/>
            <a:ext cx="2977503" cy="462417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0005379-4D2E-9B48-DF88-7062D9E3C6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003" y="709084"/>
            <a:ext cx="1890562" cy="4174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20">
            <a:extLst>
              <a:ext uri="{FF2B5EF4-FFF2-40B4-BE49-F238E27FC236}">
                <a16:creationId xmlns:a16="http://schemas.microsoft.com/office/drawing/2014/main" id="{9BCAAB1F-206A-8859-299B-586C7D22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941763"/>
            <a:ext cx="1028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0">
            <a:extLst>
              <a:ext uri="{FF2B5EF4-FFF2-40B4-BE49-F238E27FC236}">
                <a16:creationId xmlns:a16="http://schemas.microsoft.com/office/drawing/2014/main" id="{0A39A4C9-CFE4-6E1E-2240-6D56A529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60363"/>
            <a:ext cx="51641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buFontTx/>
              <a:buNone/>
            </a:pPr>
            <a:r>
              <a:rPr lang="nl-NL" altLang="nl-NL" sz="1400" b="1">
                <a:latin typeface="Verdana" panose="020B0604030504040204" pitchFamily="34" charset="0"/>
              </a:rPr>
              <a:t>Afbeeldingen om in je dia presentatie te gebruiken:</a:t>
            </a:r>
          </a:p>
          <a:p>
            <a:pPr>
              <a:lnSpc>
                <a:spcPts val="1800"/>
              </a:lnSpc>
              <a:buFontTx/>
              <a:buNone/>
            </a:pPr>
            <a:endParaRPr lang="nl-NL" altLang="nl-NL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ts val="1800"/>
              </a:lnSpc>
              <a:buFontTx/>
              <a:buNone/>
            </a:pPr>
            <a:endParaRPr lang="en-US" altLang="nl-NL" sz="2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D63638-99D6-DB20-0D8C-8400D20C87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402" y="781720"/>
            <a:ext cx="3663573" cy="42058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67F872D-E385-D784-8E1A-10220E1FFA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21" y="1162700"/>
            <a:ext cx="2957678" cy="39735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904E4E-65BE-EE36-F761-B3C4AA8962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921" y="845391"/>
            <a:ext cx="2290386" cy="44645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87BF1C-4081-D4CC-F480-7318730C70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6318">
            <a:off x="7329219" y="120562"/>
            <a:ext cx="1843312" cy="44561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2">
            <a:extLst>
              <a:ext uri="{FF2B5EF4-FFF2-40B4-BE49-F238E27FC236}">
                <a16:creationId xmlns:a16="http://schemas.microsoft.com/office/drawing/2014/main" id="{235B95F2-ACCE-ACCA-197F-31DC47C5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0">
            <a:extLst>
              <a:ext uri="{FF2B5EF4-FFF2-40B4-BE49-F238E27FC236}">
                <a16:creationId xmlns:a16="http://schemas.microsoft.com/office/drawing/2014/main" id="{C7B2A17C-FB16-E983-095C-E0996E5F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898525"/>
            <a:ext cx="32400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buFontTx/>
              <a:buNone/>
            </a:pPr>
            <a:r>
              <a:rPr lang="nl-NL" altLang="nl-NL" sz="2400" b="1">
                <a:latin typeface="Verdana" panose="020B0604030504040204" pitchFamily="34" charset="0"/>
              </a:rPr>
              <a:t>OPEN DAG</a:t>
            </a:r>
            <a:endParaRPr lang="nl-NL" altLang="nl-NL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ts val="1800"/>
              </a:lnSpc>
              <a:buFontTx/>
              <a:buNone/>
            </a:pPr>
            <a:endParaRPr lang="nl-NL" altLang="nl-NL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ts val="1800"/>
              </a:lnSpc>
              <a:buFontTx/>
              <a:buNone/>
            </a:pPr>
            <a:r>
              <a:rPr lang="en-US" altLang="nl-NL" sz="2400" b="1">
                <a:solidFill>
                  <a:schemeClr val="bg1"/>
                </a:solidFill>
                <a:latin typeface="Arial Narrow" panose="020B0606020202030204" pitchFamily="34" charset="0"/>
              </a:rPr>
              <a:t>Zaterdag XX februari XXXX</a:t>
            </a:r>
          </a:p>
        </p:txBody>
      </p:sp>
      <p:sp>
        <p:nvSpPr>
          <p:cNvPr id="30725" name="Text Box 10">
            <a:extLst>
              <a:ext uri="{FF2B5EF4-FFF2-40B4-BE49-F238E27FC236}">
                <a16:creationId xmlns:a16="http://schemas.microsoft.com/office/drawing/2014/main" id="{D6FA4187-4497-A85A-DB9B-1D18D62FC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130425"/>
            <a:ext cx="33845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buFontTx/>
              <a:buNone/>
            </a:pPr>
            <a:r>
              <a:rPr lang="nl-NL" altLang="nl-NL" sz="2000" b="1">
                <a:latin typeface="Verdana" panose="020B0604030504040204" pitchFamily="34" charset="0"/>
              </a:rPr>
              <a:t>MINILESSEN</a:t>
            </a:r>
            <a:br>
              <a:rPr lang="nl-NL" altLang="nl-NL" sz="2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nl-NL" altLang="nl-NL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ts val="1800"/>
              </a:lnSpc>
              <a:buFontTx/>
              <a:buNone/>
            </a:pPr>
            <a:r>
              <a:rPr lang="nl-NL" altLang="nl-NL" sz="1400" b="1">
                <a:solidFill>
                  <a:schemeClr val="bg1"/>
                </a:solidFill>
                <a:latin typeface="Verdana" panose="020B0604030504040204" pitchFamily="34" charset="0"/>
              </a:rPr>
              <a:t>Woensdag XX februari XXXX</a:t>
            </a:r>
          </a:p>
          <a:p>
            <a:pPr>
              <a:lnSpc>
                <a:spcPts val="1800"/>
              </a:lnSpc>
              <a:buFontTx/>
              <a:buNone/>
            </a:pPr>
            <a:r>
              <a:rPr lang="nl-NL" altLang="nl-NL" sz="1400" b="1">
                <a:solidFill>
                  <a:schemeClr val="bg1"/>
                </a:solidFill>
                <a:latin typeface="Verdana" panose="020B0604030504040204" pitchFamily="34" charset="0"/>
              </a:rPr>
              <a:t> 13.30 – 16.00 uur </a:t>
            </a:r>
          </a:p>
          <a:p>
            <a:pPr>
              <a:lnSpc>
                <a:spcPts val="1800"/>
              </a:lnSpc>
              <a:buFontTx/>
              <a:buNone/>
            </a:pPr>
            <a:endParaRPr lang="nl-NL" altLang="nl-NL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ts val="1800"/>
              </a:lnSpc>
              <a:buFontTx/>
              <a:buNone/>
            </a:pPr>
            <a:endParaRPr lang="en-US" altLang="nl-NL" sz="2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1919A28-FCD1-F3E8-CCBD-A0B2E6C3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4665663"/>
            <a:ext cx="2841625" cy="369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www.obc-huissen.nl</a:t>
            </a:r>
          </a:p>
        </p:txBody>
      </p:sp>
      <p:grpSp>
        <p:nvGrpSpPr>
          <p:cNvPr id="30727" name="Groep 10">
            <a:extLst>
              <a:ext uri="{FF2B5EF4-FFF2-40B4-BE49-F238E27FC236}">
                <a16:creationId xmlns:a16="http://schemas.microsoft.com/office/drawing/2014/main" id="{A3B5B135-4A14-F2F3-9775-CF2B32DC6856}"/>
              </a:ext>
            </a:extLst>
          </p:cNvPr>
          <p:cNvGrpSpPr>
            <a:grpSpLocks/>
          </p:cNvGrpSpPr>
          <p:nvPr/>
        </p:nvGrpSpPr>
        <p:grpSpPr bwMode="auto">
          <a:xfrm>
            <a:off x="3381375" y="4632325"/>
            <a:ext cx="1187450" cy="363538"/>
            <a:chOff x="3975100" y="4610617"/>
            <a:chExt cx="1187488" cy="364953"/>
          </a:xfrm>
        </p:grpSpPr>
        <p:pic>
          <p:nvPicPr>
            <p:cNvPr id="30729" name="Graphic 2">
              <a:extLst>
                <a:ext uri="{FF2B5EF4-FFF2-40B4-BE49-F238E27FC236}">
                  <a16:creationId xmlns:a16="http://schemas.microsoft.com/office/drawing/2014/main" id="{8723A3B6-8605-859D-1CA0-6118E0F6B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100" y="4615399"/>
              <a:ext cx="360375" cy="36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Graphic 3">
              <a:extLst>
                <a:ext uri="{FF2B5EF4-FFF2-40B4-BE49-F238E27FC236}">
                  <a16:creationId xmlns:a16="http://schemas.microsoft.com/office/drawing/2014/main" id="{4E3F9B00-7F3B-B5DF-54D3-734096175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51" y="4615399"/>
              <a:ext cx="360374" cy="36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Graphic 5">
              <a:extLst>
                <a:ext uri="{FF2B5EF4-FFF2-40B4-BE49-F238E27FC236}">
                  <a16:creationId xmlns:a16="http://schemas.microsoft.com/office/drawing/2014/main" id="{2D0FE104-62E5-17C2-866E-131C9723C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214" y="4610617"/>
              <a:ext cx="360374" cy="36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8" name="Afbeelding 10">
            <a:extLst>
              <a:ext uri="{FF2B5EF4-FFF2-40B4-BE49-F238E27FC236}">
                <a16:creationId xmlns:a16="http://schemas.microsoft.com/office/drawing/2014/main" id="{4E723F67-DB4C-7200-7BAF-E98AA333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3935413"/>
            <a:ext cx="10445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1EB7DB-980C-970D-6C6F-165E66EF8E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418" y="486995"/>
            <a:ext cx="4500898" cy="416950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655DE89-61E8-5E60-741B-7E7A7E8FABCA}"/>
              </a:ext>
            </a:extLst>
          </p:cNvPr>
          <p:cNvGrpSpPr/>
          <p:nvPr/>
        </p:nvGrpSpPr>
        <p:grpSpPr>
          <a:xfrm>
            <a:off x="179513" y="0"/>
            <a:ext cx="864096" cy="1059582"/>
            <a:chOff x="163897" y="0"/>
            <a:chExt cx="1099130" cy="1347788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E28A2174-F538-04A8-7768-552A82459064}"/>
                </a:ext>
              </a:extLst>
            </p:cNvPr>
            <p:cNvSpPr/>
            <p:nvPr/>
          </p:nvSpPr>
          <p:spPr bwMode="auto">
            <a:xfrm>
              <a:off x="236925" y="0"/>
              <a:ext cx="950699" cy="1347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nl-NL" sz="2400" dirty="0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5B3E72A-70C6-967D-78D7-69D6C17A8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627" y="340252"/>
              <a:ext cx="625294" cy="943358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DC699B62-719F-8591-456D-204B082848B0}"/>
                </a:ext>
              </a:extLst>
            </p:cNvPr>
            <p:cNvSpPr txBox="1"/>
            <p:nvPr/>
          </p:nvSpPr>
          <p:spPr>
            <a:xfrm>
              <a:off x="163897" y="66730"/>
              <a:ext cx="1099130" cy="25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cap="all" dirty="0">
                  <a:latin typeface="Oswald bold" panose="02000803000000000000" pitchFamily="2" charset="0"/>
                </a:rPr>
                <a:t>Onderdeel van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4" descr="Afbeelding met mes, tekening&#10;&#10;Automatisch gegenereerde beschrijving">
            <a:extLst>
              <a:ext uri="{FF2B5EF4-FFF2-40B4-BE49-F238E27FC236}">
                <a16:creationId xmlns:a16="http://schemas.microsoft.com/office/drawing/2014/main" id="{3C3122D7-C552-7AF5-CA98-7C5405ED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E21D98B4-8E27-A748-223F-805269EA7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47650"/>
            <a:ext cx="5883275" cy="1143000"/>
          </a:xfrm>
        </p:spPr>
        <p:txBody>
          <a:bodyPr/>
          <a:lstStyle/>
          <a:p>
            <a:pPr eaLnBrk="1" hangingPunct="1"/>
            <a:r>
              <a:rPr lang="en-US" altLang="nl-NL"/>
              <a:t> </a:t>
            </a:r>
          </a:p>
        </p:txBody>
      </p:sp>
      <p:pic>
        <p:nvPicPr>
          <p:cNvPr id="6148" name="Afbeelding 20">
            <a:extLst>
              <a:ext uri="{FF2B5EF4-FFF2-40B4-BE49-F238E27FC236}">
                <a16:creationId xmlns:a16="http://schemas.microsoft.com/office/drawing/2014/main" id="{A065DB85-DBE1-C002-09FD-A93664A5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941763"/>
            <a:ext cx="1028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E4ED4A5-6883-E99E-25CB-10457D67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8064500" cy="86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OPVALLEND UITDAGEND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B79318-152B-50D4-E0F1-F8157F1913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548">
            <a:off x="5520703" y="873139"/>
            <a:ext cx="2236442" cy="4248150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718DAC1E-B186-4A44-E53A-1F52E2CF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95463"/>
            <a:ext cx="58134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4" descr="Afbeelding met mes, tekening&#10;&#10;Automatisch gegenereerde beschrijving">
            <a:extLst>
              <a:ext uri="{FF2B5EF4-FFF2-40B4-BE49-F238E27FC236}">
                <a16:creationId xmlns:a16="http://schemas.microsoft.com/office/drawing/2014/main" id="{8ADA03DE-CB79-6F68-DF8E-883CF27B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8412639-7A24-1009-DA9D-1C803C149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pic>
        <p:nvPicPr>
          <p:cNvPr id="8196" name="Afbeelding 20">
            <a:extLst>
              <a:ext uri="{FF2B5EF4-FFF2-40B4-BE49-F238E27FC236}">
                <a16:creationId xmlns:a16="http://schemas.microsoft.com/office/drawing/2014/main" id="{22E90CED-B251-0E1A-85B0-75C80E93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941763"/>
            <a:ext cx="1028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1">
            <a:extLst>
              <a:ext uri="{FF2B5EF4-FFF2-40B4-BE49-F238E27FC236}">
                <a16:creationId xmlns:a16="http://schemas.microsoft.com/office/drawing/2014/main" id="{82AD176F-BAE3-924F-E98A-0883EADB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95463"/>
            <a:ext cx="58134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E6E044-D7C7-7B7B-3074-19098CA175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837" y="200288"/>
            <a:ext cx="2314475" cy="4742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8">
            <a:extLst>
              <a:ext uri="{FF2B5EF4-FFF2-40B4-BE49-F238E27FC236}">
                <a16:creationId xmlns:a16="http://schemas.microsoft.com/office/drawing/2014/main" id="{4153BD28-92D6-A135-B160-35D99E07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46388"/>
            <a:ext cx="9144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">
            <a:extLst>
              <a:ext uri="{FF2B5EF4-FFF2-40B4-BE49-F238E27FC236}">
                <a16:creationId xmlns:a16="http://schemas.microsoft.com/office/drawing/2014/main" id="{EFC45CE1-D437-A110-CCDE-EAC31155C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09588"/>
            <a:ext cx="6408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buFontTx/>
              <a:buNone/>
            </a:pPr>
            <a:r>
              <a:rPr lang="nl-NL" altLang="nl-NL" b="1">
                <a:solidFill>
                  <a:srgbClr val="7030A0"/>
                </a:solidFill>
                <a:latin typeface="Arial Narrow" panose="020B0606020202030204" pitchFamily="34" charset="0"/>
              </a:rPr>
              <a:t>?</a:t>
            </a:r>
            <a:endParaRPr lang="en-US" altLang="nl-NL" b="1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9459" name="Text Box 11">
            <a:extLst>
              <a:ext uri="{FF2B5EF4-FFF2-40B4-BE49-F238E27FC236}">
                <a16:creationId xmlns:a16="http://schemas.microsoft.com/office/drawing/2014/main" id="{5658CE2A-CFB9-6738-F1B1-8A7540FC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230313"/>
            <a:ext cx="5256212" cy="2682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nl-NL" altLang="nl-NL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nl-NL" sz="2100" baseline="300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pic>
        <p:nvPicPr>
          <p:cNvPr id="10245" name="Afbeelding 14">
            <a:extLst>
              <a:ext uri="{FF2B5EF4-FFF2-40B4-BE49-F238E27FC236}">
                <a16:creationId xmlns:a16="http://schemas.microsoft.com/office/drawing/2014/main" id="{807CE546-1C5C-D16F-74AD-F1FDC494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3935413"/>
            <a:ext cx="10445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75B3A03-BFB4-98F9-A591-AEDB225900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8" y="441703"/>
            <a:ext cx="2751481" cy="4533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4" descr="Afbeelding met mes, tekening&#10;&#10;Automatisch gegenereerde beschrijving">
            <a:extLst>
              <a:ext uri="{FF2B5EF4-FFF2-40B4-BE49-F238E27FC236}">
                <a16:creationId xmlns:a16="http://schemas.microsoft.com/office/drawing/2014/main" id="{9241A6C3-EE69-2B0A-97D2-6F8F6050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D3CFD6AB-AFB4-B2A2-8E0D-BA0CCD81B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47650"/>
            <a:ext cx="5883275" cy="1143000"/>
          </a:xfrm>
        </p:spPr>
        <p:txBody>
          <a:bodyPr/>
          <a:lstStyle/>
          <a:p>
            <a:pPr eaLnBrk="1" hangingPunct="1"/>
            <a:r>
              <a:rPr lang="en-US" altLang="nl-NL"/>
              <a:t>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E852D32-147F-8E69-0E24-1E8335D3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1963"/>
            <a:ext cx="7770813" cy="525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2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pic>
        <p:nvPicPr>
          <p:cNvPr id="12293" name="Afbeelding 20">
            <a:extLst>
              <a:ext uri="{FF2B5EF4-FFF2-40B4-BE49-F238E27FC236}">
                <a16:creationId xmlns:a16="http://schemas.microsoft.com/office/drawing/2014/main" id="{8743D45B-D679-27A8-B6DD-2AE58908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941763"/>
            <a:ext cx="1028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1">
            <a:extLst>
              <a:ext uri="{FF2B5EF4-FFF2-40B4-BE49-F238E27FC236}">
                <a16:creationId xmlns:a16="http://schemas.microsoft.com/office/drawing/2014/main" id="{A5520A61-DFB6-DF94-FC1A-4BD97D4CA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95463"/>
            <a:ext cx="58134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altLang="nl-NL" sz="1400">
                <a:latin typeface="Verdana" panose="020B0604030504040204" pitchFamily="34" charset="0"/>
              </a:rPr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532A8D-2F90-4414-27C8-7E2B347C56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217" y="8552"/>
            <a:ext cx="254990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4" descr="Afbeelding met mes, tekening&#10;&#10;Automatisch gegenereerde beschrijving">
            <a:extLst>
              <a:ext uri="{FF2B5EF4-FFF2-40B4-BE49-F238E27FC236}">
                <a16:creationId xmlns:a16="http://schemas.microsoft.com/office/drawing/2014/main" id="{273D35A5-A29E-7877-9E4B-9335B9B9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16B64B3B-69C0-0F25-683F-758BD671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1963"/>
            <a:ext cx="7770813" cy="525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48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OP ZOEK NAAR UITDAGING?</a:t>
            </a:r>
          </a:p>
        </p:txBody>
      </p:sp>
      <p:sp>
        <p:nvSpPr>
          <p:cNvPr id="14341" name="Text Box 11">
            <a:extLst>
              <a:ext uri="{FF2B5EF4-FFF2-40B4-BE49-F238E27FC236}">
                <a16:creationId xmlns:a16="http://schemas.microsoft.com/office/drawing/2014/main" id="{1B4BB4F0-DE00-F0E1-3BA1-061DB2BF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71750"/>
            <a:ext cx="22177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altLang="nl-NL" sz="2400" baseline="30000">
                <a:solidFill>
                  <a:srgbClr val="000000"/>
                </a:solidFill>
                <a:latin typeface="Verdana" panose="020B0604030504040204" pitchFamily="34" charset="0"/>
              </a:rPr>
              <a:t>Sport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altLang="nl-NL" sz="2400" baseline="30000">
                <a:solidFill>
                  <a:srgbClr val="000000"/>
                </a:solidFill>
                <a:latin typeface="Verdana" panose="020B0604030504040204" pitchFamily="34" charset="0"/>
              </a:rPr>
              <a:t>Techniek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altLang="nl-NL" sz="2400" baseline="30000">
                <a:solidFill>
                  <a:srgbClr val="000000"/>
                </a:solidFill>
                <a:latin typeface="Verdana" panose="020B0604030504040204" pitchFamily="34" charset="0"/>
              </a:rPr>
              <a:t>Kunst &amp; Cultuur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nl-NL" sz="1600" baseline="30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2" name="Text Box 10">
            <a:extLst>
              <a:ext uri="{FF2B5EF4-FFF2-40B4-BE49-F238E27FC236}">
                <a16:creationId xmlns:a16="http://schemas.microsoft.com/office/drawing/2014/main" id="{85BE7305-648F-2D74-3D60-3042C500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9950"/>
            <a:ext cx="3095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lnSpc>
                <a:spcPts val="1800"/>
              </a:lnSpc>
              <a:buFontTx/>
              <a:buNone/>
            </a:pPr>
            <a:r>
              <a:rPr lang="nl-NL" altLang="nl-NL" sz="1800" b="1">
                <a:solidFill>
                  <a:srgbClr val="7030A0"/>
                </a:solidFill>
                <a:latin typeface="Arial Narrow" panose="020B0606020202030204" pitchFamily="34" charset="0"/>
              </a:rPr>
              <a:t>Onderdelen</a:t>
            </a:r>
            <a:endParaRPr lang="en-US" altLang="nl-NL" sz="1800" b="1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343" name="Groep 28">
            <a:extLst>
              <a:ext uri="{FF2B5EF4-FFF2-40B4-BE49-F238E27FC236}">
                <a16:creationId xmlns:a16="http://schemas.microsoft.com/office/drawing/2014/main" id="{4B7A220A-FAAF-EAB3-E50E-B0F0D7332C33}"/>
              </a:ext>
            </a:extLst>
          </p:cNvPr>
          <p:cNvGrpSpPr>
            <a:grpSpLocks/>
          </p:cNvGrpSpPr>
          <p:nvPr/>
        </p:nvGrpSpPr>
        <p:grpSpPr bwMode="auto">
          <a:xfrm>
            <a:off x="2727325" y="987425"/>
            <a:ext cx="2781300" cy="2700338"/>
            <a:chOff x="4691063" y="1479550"/>
            <a:chExt cx="3208337" cy="3122613"/>
          </a:xfrm>
        </p:grpSpPr>
        <p:sp>
          <p:nvSpPr>
            <p:cNvPr id="14349" name="Ovaal 2">
              <a:extLst>
                <a:ext uri="{FF2B5EF4-FFF2-40B4-BE49-F238E27FC236}">
                  <a16:creationId xmlns:a16="http://schemas.microsoft.com/office/drawing/2014/main" id="{7F32DAC0-98E2-ECF2-8CA0-E09A31A18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972" y="1705555"/>
              <a:ext cx="2814351" cy="2813311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  <p:sp>
          <p:nvSpPr>
            <p:cNvPr id="14350" name="Ovaal 13">
              <a:extLst>
                <a:ext uri="{FF2B5EF4-FFF2-40B4-BE49-F238E27FC236}">
                  <a16:creationId xmlns:a16="http://schemas.microsoft.com/office/drawing/2014/main" id="{1A1B37A2-6296-CA58-9215-7C7468C76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713" y="1639888"/>
              <a:ext cx="2960687" cy="2962275"/>
            </a:xfrm>
            <a:prstGeom prst="ellips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  <p:sp>
          <p:nvSpPr>
            <p:cNvPr id="14351" name="Ovaal 14">
              <a:extLst>
                <a:ext uri="{FF2B5EF4-FFF2-40B4-BE49-F238E27FC236}">
                  <a16:creationId xmlns:a16="http://schemas.microsoft.com/office/drawing/2014/main" id="{B93289B9-1233-B618-967D-2E8FEFD3D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063" y="1479550"/>
              <a:ext cx="3124200" cy="3122613"/>
            </a:xfrm>
            <a:prstGeom prst="ellips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  <p:grpSp>
        <p:nvGrpSpPr>
          <p:cNvPr id="14344" name="Groep 37">
            <a:extLst>
              <a:ext uri="{FF2B5EF4-FFF2-40B4-BE49-F238E27FC236}">
                <a16:creationId xmlns:a16="http://schemas.microsoft.com/office/drawing/2014/main" id="{57767F02-27B0-3E2E-C426-EAC5C0090E6A}"/>
              </a:ext>
            </a:extLst>
          </p:cNvPr>
          <p:cNvGrpSpPr>
            <a:grpSpLocks/>
          </p:cNvGrpSpPr>
          <p:nvPr/>
        </p:nvGrpSpPr>
        <p:grpSpPr bwMode="auto">
          <a:xfrm>
            <a:off x="4400550" y="2574925"/>
            <a:ext cx="2638425" cy="2568575"/>
            <a:chOff x="4691063" y="1479550"/>
            <a:chExt cx="3208337" cy="3122613"/>
          </a:xfrm>
        </p:grpSpPr>
        <p:sp>
          <p:nvSpPr>
            <p:cNvPr id="14346" name="Ovaal 2">
              <a:extLst>
                <a:ext uri="{FF2B5EF4-FFF2-40B4-BE49-F238E27FC236}">
                  <a16:creationId xmlns:a16="http://schemas.microsoft.com/office/drawing/2014/main" id="{F312D14A-1DF6-C7AC-7EE5-C9D05DA4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972" y="1705555"/>
              <a:ext cx="2814351" cy="2813312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  <p:sp>
          <p:nvSpPr>
            <p:cNvPr id="14347" name="Ovaal 13">
              <a:extLst>
                <a:ext uri="{FF2B5EF4-FFF2-40B4-BE49-F238E27FC236}">
                  <a16:creationId xmlns:a16="http://schemas.microsoft.com/office/drawing/2014/main" id="{6DC6D016-B4F9-DFE0-E323-D5C73AAAC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713" y="1639888"/>
              <a:ext cx="2960687" cy="2962275"/>
            </a:xfrm>
            <a:prstGeom prst="ellips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  <p:sp>
          <p:nvSpPr>
            <p:cNvPr id="14348" name="Ovaal 14">
              <a:extLst>
                <a:ext uri="{FF2B5EF4-FFF2-40B4-BE49-F238E27FC236}">
                  <a16:creationId xmlns:a16="http://schemas.microsoft.com/office/drawing/2014/main" id="{1B38E9B1-CD89-117D-B3C4-5F447031D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063" y="1479550"/>
              <a:ext cx="3124200" cy="3122613"/>
            </a:xfrm>
            <a:prstGeom prst="ellips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  <p:grpSp>
        <p:nvGrpSpPr>
          <p:cNvPr id="2" name="Groep 28">
            <a:extLst>
              <a:ext uri="{FF2B5EF4-FFF2-40B4-BE49-F238E27FC236}">
                <a16:creationId xmlns:a16="http://schemas.microsoft.com/office/drawing/2014/main" id="{B3047BAF-6667-F07B-C0D0-8F3C5589E5B6}"/>
              </a:ext>
            </a:extLst>
          </p:cNvPr>
          <p:cNvGrpSpPr>
            <a:grpSpLocks/>
          </p:cNvGrpSpPr>
          <p:nvPr/>
        </p:nvGrpSpPr>
        <p:grpSpPr bwMode="auto">
          <a:xfrm>
            <a:off x="6140375" y="1300767"/>
            <a:ext cx="2781300" cy="2700338"/>
            <a:chOff x="4691063" y="1479550"/>
            <a:chExt cx="3208337" cy="3122613"/>
          </a:xfrm>
        </p:grpSpPr>
        <p:sp>
          <p:nvSpPr>
            <p:cNvPr id="4" name="Ovaal 2">
              <a:extLst>
                <a:ext uri="{FF2B5EF4-FFF2-40B4-BE49-F238E27FC236}">
                  <a16:creationId xmlns:a16="http://schemas.microsoft.com/office/drawing/2014/main" id="{66744387-F26F-7CBE-27E8-5AADAFF9E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972" y="1705555"/>
              <a:ext cx="2814351" cy="2813311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 dirty="0"/>
            </a:p>
          </p:txBody>
        </p:sp>
        <p:sp>
          <p:nvSpPr>
            <p:cNvPr id="5" name="Ovaal 13">
              <a:extLst>
                <a:ext uri="{FF2B5EF4-FFF2-40B4-BE49-F238E27FC236}">
                  <a16:creationId xmlns:a16="http://schemas.microsoft.com/office/drawing/2014/main" id="{3F57118D-DFD1-417B-2121-95EBC4C1C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713" y="1639888"/>
              <a:ext cx="2960687" cy="2962275"/>
            </a:xfrm>
            <a:prstGeom prst="ellips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  <p:sp>
          <p:nvSpPr>
            <p:cNvPr id="6" name="Ovaal 14">
              <a:extLst>
                <a:ext uri="{FF2B5EF4-FFF2-40B4-BE49-F238E27FC236}">
                  <a16:creationId xmlns:a16="http://schemas.microsoft.com/office/drawing/2014/main" id="{AC981441-75EE-C963-F274-9CDA2C0C2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063" y="1479550"/>
              <a:ext cx="3124200" cy="3122613"/>
            </a:xfrm>
            <a:prstGeom prst="ellips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24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38786C-0B42-572C-2356-0D45347A5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387" name="Afbeelding 3">
            <a:extLst>
              <a:ext uri="{FF2B5EF4-FFF2-40B4-BE49-F238E27FC236}">
                <a16:creationId xmlns:a16="http://schemas.microsoft.com/office/drawing/2014/main" id="{CB271593-2696-0E04-64C1-C62093E7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3935413"/>
            <a:ext cx="10493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1F2D74-419E-B8ED-2AAE-E7FBE84A6D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8435" name="Afbeelding 3">
            <a:extLst>
              <a:ext uri="{FF2B5EF4-FFF2-40B4-BE49-F238E27FC236}">
                <a16:creationId xmlns:a16="http://schemas.microsoft.com/office/drawing/2014/main" id="{A25F73F5-0D75-C3EB-3E79-9AB9E0F9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3935413"/>
            <a:ext cx="10493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6F02EB66-4D0F-B213-3AFB-5D002F4C0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8040688" cy="757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MENTORAAT</a:t>
            </a:r>
          </a:p>
        </p:txBody>
      </p:sp>
      <p:pic>
        <p:nvPicPr>
          <p:cNvPr id="20483" name="Afbeelding 20">
            <a:extLst>
              <a:ext uri="{FF2B5EF4-FFF2-40B4-BE49-F238E27FC236}">
                <a16:creationId xmlns:a16="http://schemas.microsoft.com/office/drawing/2014/main" id="{146F3BFB-2D45-85B8-15A3-6B48EE65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941763"/>
            <a:ext cx="1028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D072365-9385-2D67-9225-269270A39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fbeelding 3">
            <a:extLst>
              <a:ext uri="{FF2B5EF4-FFF2-40B4-BE49-F238E27FC236}">
                <a16:creationId xmlns:a16="http://schemas.microsoft.com/office/drawing/2014/main" id="{27EE3CC9-F8BD-8979-D636-7A6B6926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3935413"/>
            <a:ext cx="10493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4B6EB58286A41A474A6EF18899466" ma:contentTypeVersion="18" ma:contentTypeDescription="Een nieuw document maken." ma:contentTypeScope="" ma:versionID="dd7512cd358a3918514d2680b9bab3ad">
  <xsd:schema xmlns:xsd="http://www.w3.org/2001/XMLSchema" xmlns:xs="http://www.w3.org/2001/XMLSchema" xmlns:p="http://schemas.microsoft.com/office/2006/metadata/properties" xmlns:ns2="0d4fb1f2-a64e-450c-bdba-4dd2bc7e41e7" xmlns:ns3="161d22b1-d1d4-48f6-b7a9-3d1896c6b2f2" targetNamespace="http://schemas.microsoft.com/office/2006/metadata/properties" ma:root="true" ma:fieldsID="5921733cc5d5a8bf930ef8e358979d95" ns2:_="" ns3:_="">
    <xsd:import namespace="0d4fb1f2-a64e-450c-bdba-4dd2bc7e41e7"/>
    <xsd:import namespace="161d22b1-d1d4-48f6-b7a9-3d1896c6b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fb1f2-a64e-450c-bdba-4dd2bc7e4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ea5f20-8938-4951-bce7-6bc355fd2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22b1-d1d4-48f6-b7a9-3d1896c6b2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6da3dc-016a-43b1-b180-55f10d576872}" ma:internalName="TaxCatchAll" ma:showField="CatchAllData" ma:web="161d22b1-d1d4-48f6-b7a9-3d1896c6b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>
  <LongProp xmlns="" name="SharedWithUsers"><![CDATA[13;#Helen de Bruijn;#19;#Tess Nillesen;#63;#Dominique Caniëls;#105;#Danny Siteur;#83;#Nienke de Bie;#82;#secretariaathuissen;#185;#Joeri Vonk;#28;#Michel Walburg;#92;#Theo Melchers;#212;#Elsmariken Jansen;#29;#Jolanda Klaassen;#32;#Myriam Mom;#94;#Thomas van Embden]]></LongProp>
</Long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4fb1f2-a64e-450c-bdba-4dd2bc7e41e7">
      <Terms xmlns="http://schemas.microsoft.com/office/infopath/2007/PartnerControls"/>
    </lcf76f155ced4ddcb4097134ff3c332f>
    <TaxCatchAll xmlns="161d22b1-d1d4-48f6-b7a9-3d1896c6b2f2" xsi:nil="true"/>
    <SharedWithUsers xmlns="161d22b1-d1d4-48f6-b7a9-3d1896c6b2f2">
      <UserInfo>
        <DisplayName>Helen de Bruijn</DisplayName>
        <AccountId>13</AccountId>
        <AccountType/>
      </UserInfo>
      <UserInfo>
        <DisplayName>Tess Nillesen</DisplayName>
        <AccountId>19</AccountId>
        <AccountType/>
      </UserInfo>
      <UserInfo>
        <DisplayName>Dominique Caniëls</DisplayName>
        <AccountId>63</AccountId>
        <AccountType/>
      </UserInfo>
      <UserInfo>
        <DisplayName>Danny Siteur</DisplayName>
        <AccountId>105</AccountId>
        <AccountType/>
      </UserInfo>
      <UserInfo>
        <DisplayName>Nienke de Bie</DisplayName>
        <AccountId>83</AccountId>
        <AccountType/>
      </UserInfo>
      <UserInfo>
        <DisplayName>secretariaathuissen</DisplayName>
        <AccountId>82</AccountId>
        <AccountType/>
      </UserInfo>
      <UserInfo>
        <DisplayName>Joeri Vonk</DisplayName>
        <AccountId>185</AccountId>
        <AccountType/>
      </UserInfo>
      <UserInfo>
        <DisplayName>Michel Walburg</DisplayName>
        <AccountId>28</AccountId>
        <AccountType/>
      </UserInfo>
      <UserInfo>
        <DisplayName>Theo Melchers</DisplayName>
        <AccountId>92</AccountId>
        <AccountType/>
      </UserInfo>
      <UserInfo>
        <DisplayName>Elsmariken Jansen</DisplayName>
        <AccountId>212</AccountId>
        <AccountType/>
      </UserInfo>
      <UserInfo>
        <DisplayName>Jolanda Klaassen</DisplayName>
        <AccountId>29</AccountId>
        <AccountType/>
      </UserInfo>
      <UserInfo>
        <DisplayName>Myriam Mom</DisplayName>
        <AccountId>32</AccountId>
        <AccountType/>
      </UserInfo>
      <UserInfo>
        <DisplayName>Thomas </DisplayName>
        <AccountId>94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78E436E-85DF-438D-B065-F10EC7C7B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fb1f2-a64e-450c-bdba-4dd2bc7e41e7"/>
    <ds:schemaRef ds:uri="161d22b1-d1d4-48f6-b7a9-3d1896c6b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DE5FDB-6C64-42CA-B0CD-09A42A0830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AC0817-D530-4ACA-B862-1218A256BFAD}">
  <ds:schemaRefs>
    <ds:schemaRef ds:uri="http://schemas.microsoft.com/office/2006/metadata/longProperties"/>
    <ds:schemaRef ds:uri=""/>
  </ds:schemaRefs>
</ds:datastoreItem>
</file>

<file path=customXml/itemProps4.xml><?xml version="1.0" encoding="utf-8"?>
<ds:datastoreItem xmlns:ds="http://schemas.openxmlformats.org/officeDocument/2006/customXml" ds:itemID="{FDC75B7F-8038-4060-8590-7AEDAFE5A091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0d4fb1f2-a64e-450c-bdba-4dd2bc7e41e7"/>
    <ds:schemaRef ds:uri="http://schemas.openxmlformats.org/package/2006/metadata/core-properties"/>
    <ds:schemaRef ds:uri="http://purl.org/dc/elements/1.1/"/>
    <ds:schemaRef ds:uri="161d22b1-d1d4-48f6-b7a9-3d1896c6b2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148</Words>
  <Application>Microsoft Office PowerPoint</Application>
  <PresentationFormat>Diavoorstelling (16:9)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Verdana</vt:lpstr>
      <vt:lpstr>Oswald bold</vt:lpstr>
      <vt:lpstr>Helvetica Neue</vt:lpstr>
      <vt:lpstr>Lege presentatie</vt:lpstr>
      <vt:lpstr>PowerPoint-presentatie</vt:lpstr>
      <vt:lpstr> 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Einder Comminucatie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Einder Communicatie</dc:creator>
  <cp:lastModifiedBy>Debbie Nuijen - Ederveen</cp:lastModifiedBy>
  <cp:revision>176</cp:revision>
  <cp:lastPrinted>2013-03-25T10:50:44Z</cp:lastPrinted>
  <dcterms:created xsi:type="dcterms:W3CDTF">2013-02-25T11:14:56Z</dcterms:created>
  <dcterms:modified xsi:type="dcterms:W3CDTF">2025-09-18T07:14:42Z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0x010100F004B6EB58286A41A474A6EF18899466</vt:lpwstr>
  </property>
  <property fmtid="{D5CDD505-2E9C-101B-9397-08002B2CF9AE}" pid="3" name="display_urn:schemas-microsoft-com:office:office#SharedWithUsers">
    <vt:lpwstr>Helen de Bruijn;Tess Nillesen;Dominique Caniëls;Danny Siteur;Nienke de Bie;secretariaathuissen;Joeri Vonk;Michel Walburg;Theo Melchers;Elsmariken Jansen;Jolanda Klaassen;Myriam Mom;Thomas van Embden</vt:lpwstr>
  </property>
  <property fmtid="{D5CDD505-2E9C-101B-9397-08002B2CF9AE}" pid="4" name="SharedWithUsers">
    <vt:lpwstr>13;#Helen de Bruijn;#19;#Tess Nillesen;#63;#Dominique Caniëls;#105;#Danny Siteur;#83;#Nienke de Bie;#82;#secretariaathuissen;#185;#Joeri Vonk;#28;#Michel Walburg;#92;#Theo Melchers;#212;#Elsmariken Jansen;#29;#Jolanda Klaassen;#32;#Myriam Mom;#94;#Thomas </vt:lpwstr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MediaServiceImageTags">
    <vt:lpwstr/>
  </property>
</Properties>
</file>