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5"/>
  </p:sldMasterIdLst>
  <p:notesMasterIdLst>
    <p:notesMasterId r:id="rId25"/>
  </p:notesMasterIdLst>
  <p:handoutMasterIdLst>
    <p:handoutMasterId r:id="rId26"/>
  </p:handoutMasterIdLst>
  <p:sldIdLst>
    <p:sldId id="256" r:id="rId6"/>
    <p:sldId id="257" r:id="rId7"/>
    <p:sldId id="279" r:id="rId8"/>
    <p:sldId id="258" r:id="rId9"/>
    <p:sldId id="286" r:id="rId10"/>
    <p:sldId id="259" r:id="rId11"/>
    <p:sldId id="271" r:id="rId12"/>
    <p:sldId id="276" r:id="rId13"/>
    <p:sldId id="278" r:id="rId14"/>
    <p:sldId id="267" r:id="rId15"/>
    <p:sldId id="283" r:id="rId16"/>
    <p:sldId id="284" r:id="rId17"/>
    <p:sldId id="285" r:id="rId18"/>
    <p:sldId id="277" r:id="rId19"/>
    <p:sldId id="261" r:id="rId20"/>
    <p:sldId id="262" r:id="rId21"/>
    <p:sldId id="263" r:id="rId22"/>
    <p:sldId id="281" r:id="rId23"/>
    <p:sldId id="282" r:id="rId24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Lucida Handwriting" panose="03010101010101010101" pitchFamily="66" charset="0"/>
      <p:regular r:id="rId31"/>
      <p: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53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7C793-2F9A-4619-914C-BAD9D8D2A567}" v="43" dt="2025-09-03T13:43:07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0" autoAdjust="0"/>
    <p:restoredTop sz="90748"/>
  </p:normalViewPr>
  <p:slideViewPr>
    <p:cSldViewPr>
      <p:cViewPr varScale="1">
        <p:scale>
          <a:sx n="85" d="100"/>
          <a:sy n="85" d="100"/>
        </p:scale>
        <p:origin x="1500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FD09C04-CFB3-EAE3-04F8-FA150CBD2A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EB137F2-8A2C-DBBE-CF70-120BFF9F21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6E973710-7972-454B-98E4-23AA351FB3D5}" type="datetimeFigureOut">
              <a:rPr lang="nl-NL"/>
              <a:pPr>
                <a:defRPr/>
              </a:pPr>
              <a:t>3-9-2025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276518-EB47-52AA-C184-EE0931B79A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22164C-8132-5AEF-2B56-D6B38C2DAB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93A4D2-D3B9-4517-BA08-4BFDA405BD1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EBAE7D1-05D2-1B7E-E976-FDD63C8E6C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F83078A-D558-86AD-C57B-20BBA883A51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998E2C1-7006-7E56-B61B-39A2E114EB7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EA5A7CF-1889-2C53-D459-E31C92A1312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28644BA1-44D2-761C-D8BF-5F2BA5B7DF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C59E1A4B-0CD3-089A-487F-39C4C76BF3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DC8545-2592-4480-BF52-E6224A0EF24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75316219-C1D6-9F2D-5B1C-2EDAE6E2A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99EA7FD-5CEA-4EE8-BC8A-D33755E74AFD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1C1D89C0-FE1E-85AD-EF24-B17F09A67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F2B7CB8-D626-A316-CA12-26085187B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20007160-73D6-6590-DE69-E03DCFF574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D2D754A-B94E-4230-BB6C-32EBFE3FC4AA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2E92BB4F-0D7D-1193-0236-40D826016C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AB79FAAF-4EA4-DC2F-8C70-E1AB65F1F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1D85D-190C-564D-6CF3-76832685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28FC3988-0BC9-5A50-64BA-DB2BB9A750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62535A9-B6DB-45E7-810D-289681755C0A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B8913AE-8B9E-FD03-9C84-C089E67A1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B6140401-B70E-4AAE-EFAB-6C11389C5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3561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77C68-FC3B-A6A9-B502-6157973AE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53DD794E-C89B-78B8-0A69-20C48D6F5A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D2D754A-B94E-4230-BB6C-32EBFE3FC4AA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D11BC4A-5DA4-5D76-1025-1476B1D3D8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5E258E90-A538-AA0D-1E42-584807F04B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36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3A230-8DFD-609D-3803-11D3D182D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E18A58B6-84AC-3E45-EF7A-DCADB5607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D2D754A-B94E-4230-BB6C-32EBFE3FC4AA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46F04E24-5A94-DE8B-DDA5-3669C97767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31A53331-6BAE-9E3D-7CB8-E033E52CB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61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E7DC970-F84A-9249-D348-CF7F345EAF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B1AA57D-EE5A-41F1-B539-986B8F1EEBEB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C7DAA0F-3C6B-FEB9-E2B6-FBBD1C8B4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90CF8D02-628F-DAF9-7BDA-C379A7829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2ED950CB-E349-95A1-4DD7-164ADA9CDA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D10488E-985F-437D-9328-0F7B9EB519CB}" type="slidenum">
              <a:rPr lang="en-US" altLang="nl-NL" sz="1200" smtClean="0"/>
              <a:pPr/>
              <a:t>15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D2773A3C-E045-2E35-15D4-5621F580B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59406958-E709-5E8A-A022-5ABA56206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D72D6B7F-6C3C-B5C2-0A3B-A9635C71F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0665E04-46A3-4288-BF7B-9A55C97B6871}" type="slidenum">
              <a:rPr lang="en-US" altLang="nl-NL" sz="1200" smtClean="0"/>
              <a:pPr/>
              <a:t>16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85C0408-79E4-9524-652B-5FA5329E9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059DD77-2DD4-FA08-D706-3B72CC08E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2ED4CC54-A358-2F0A-0B59-6C7F45AEFC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D4194C9-38E0-4993-97DA-85BB68658810}" type="slidenum">
              <a:rPr lang="en-US" altLang="nl-NL" sz="1200" smtClean="0"/>
              <a:pPr/>
              <a:t>17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42723F9-667F-18D7-B7A4-C83EDFCC2B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C77E38E-9EBC-F420-9336-4CFB7B711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E971960-8A34-8B71-93CA-D946B0A9A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0D1B085-867D-4D8C-B96C-ADBECC4AA61F}" type="slidenum">
              <a:rPr lang="en-US" altLang="nl-NL" sz="1200" smtClean="0"/>
              <a:pPr/>
              <a:t>18</a:t>
            </a:fld>
            <a:endParaRPr lang="en-US" altLang="nl-NL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59CD563-64E5-666E-72FD-AC591B6D09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D876DBD-FD42-6CE4-9EC7-D3590ADE2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E971960-8A34-8B71-93CA-D946B0A9A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0D1B085-867D-4D8C-B96C-ADBECC4AA61F}" type="slidenum">
              <a:rPr lang="en-US" altLang="nl-NL" sz="1200" smtClean="0"/>
              <a:pPr/>
              <a:t>19</a:t>
            </a:fld>
            <a:endParaRPr lang="en-US" altLang="nl-NL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59CD563-64E5-666E-72FD-AC591B6D09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D876DBD-FD42-6CE4-9EC7-D3590ADE2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73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0B396E4-1F79-93B7-FE0C-36CC8D9D69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5721B86-44BA-47BE-8F14-3B474754B1F6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704B42D-5763-EFFF-B557-B5F5356AF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79AC882E-88B9-8826-BDAC-90AC0C81C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2FFDF49-F56C-6311-0B5C-71E78F4CC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644E6650-9F2F-4EED-B9DB-1E73310F05A5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1740088-0569-29F7-FBEC-DED5428B69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C6B6EDE-CB7A-6DEA-688B-9DAF1AEB5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258F57B9-3363-AD9B-0BB3-66CB0FCEB7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9812615-CA5D-414D-A247-D38C82CBA71E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552F4BE5-61B6-0D61-B1DC-3C1DC2C56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D485767C-0456-BF15-CF61-8B66D32B7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36F8-ACA2-992B-CE56-37B3F30D3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F452ECE-BD7B-E0B2-1A8D-BFEEBA04D6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9812615-CA5D-414D-A247-D38C82CBA71E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CAB49A0F-3868-6BFC-81D5-6B7F459AD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2C6E132-E0AD-5953-49BB-B0976B7DEA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4680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A4563FC-3A26-E276-4BE8-AC52EA0E8E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960DA53-FCC7-4DCF-9E83-C19C11BDA668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68A71216-3985-722F-CD64-1C3433A80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296E63EF-6A02-8596-DD74-5F1F1D9C96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2691CEEC-B7AE-33FB-C7CD-EA18B44DE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047D97A-4A2A-4762-B3EB-14661AEB9617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C3F6EE4-7549-234D-B4EC-347014130A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3CC681ED-F33D-B218-94EE-E7DE9300C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7D199DC9-6D4C-AECC-09DC-895088E2D9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020951C-51E8-47F9-9DA5-E6EC53B7D82B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3D28EAA-4843-6039-A53E-2996E746F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7F638496-FD9D-4BB3-D44F-EA2165868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4200025-799A-9149-906A-91EEEE6060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62535A9-B6DB-45E7-810D-289681755C0A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707C6B2-E3A8-1809-400B-24AEA0A255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DF56007C-04B1-D4AD-2F7B-94CC28B5B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778E75-6A1E-2A8D-D801-45D4B0D87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2F9152-484F-E563-1C99-29C781D9C6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149C46-F5E9-3F26-12E7-8415F2986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B27F4-10DE-4754-8716-3E08A036C610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1134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7C1B72-B1F6-4092-08F9-19DBD282B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804410-E02F-047B-4312-3765F906FC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D46D95-E6E1-46B2-D958-0D5FAF3B1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74B71-C74A-40C8-90A3-32B8E91829B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046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6624E2-00C0-C3BD-27A6-14A39F7D6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055CBC-946B-823B-D8A4-C2C1097C33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CBDEAD-FF63-8722-458C-AEE2DA8EE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DA1C8-153F-4B65-94C0-D2BBBFEE464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2653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B82D20-0E25-A000-6178-7CDEFBC8C9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8A63F5-210D-6861-FB7A-26975623CF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EC2014-37C2-385B-520E-5EB2C299CB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FF123-38B6-4DE3-B5CC-8CF8622724E0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4587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360413-ED7E-AAA8-47FB-D471D761CB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584989-AEED-1327-4D9C-A5BF22C71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BC3363-1A02-AA5B-18CE-E73DF723DA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E83F7-2444-4157-A38B-92E5C76DA49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2329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4ECEB0-1355-8804-C689-CE4163E29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755AF-4DC2-D7D8-D19A-30CB67714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CC122-C7FF-8994-F2B1-EE649815A3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9AE3B-17EB-4515-9E23-ADE5586F678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9225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EBD912-B6BC-2251-2961-07A671AAED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22E7A5-2751-7D06-2588-14694CA26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1F72E0-8ADC-40A7-E529-433B512FE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F2AF-5581-45EF-83BD-05729D11227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2594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0CD286-B2FD-A38A-75FA-48FE4AEFE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CB88E2-EC65-EE8A-20D1-D5E6D6E1B4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3BBC36-F419-EC94-DE4B-1F9F5F5732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3521D-4769-441D-BD18-1CEADBFBF89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5748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E7899D-9581-418D-3EB0-E6654B526C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793C5-4557-EA38-FA00-B3ACD809B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F20B7C-5859-04F5-7DDD-A12E7D5DF1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7F5C-0FD1-415F-A3FB-08C4250236F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4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6C2A35-3FAB-629F-8E51-8646686646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BB713D-B6E6-0BB7-6D13-7AF4A35B3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C9A07-93E0-164D-9915-0A8C45CC9E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C16F7-1359-4135-871B-618F16BC794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5255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9D559-61FC-9D5F-D3B5-CA177997ED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C215D-BC1B-A2D3-B71A-3FF325807F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BC495-9AA9-A072-A55A-6A3869E21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6FBE3-34B9-4956-8DFE-0EC9E0D082A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6017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2A8B820-5B5E-C603-A95D-FED5A07AD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E0826B-11DA-BCEA-73C8-6E51E293D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84A89B4-A391-3029-FFA9-4097B3B35E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751DA1B-FB85-CB5E-3609-BCE8AC114A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E76627B-A81E-863D-899B-C21EC8BC6E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323A388-3A67-4347-B26B-57913E8D5432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">
            <a:extLst>
              <a:ext uri="{FF2B5EF4-FFF2-40B4-BE49-F238E27FC236}">
                <a16:creationId xmlns:a16="http://schemas.microsoft.com/office/drawing/2014/main" id="{C1FA4300-420B-9A84-D177-3196CBF15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517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35AEBC47-28AB-C039-425E-1257E896FD1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48188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TYPE HIER </a:t>
            </a:r>
          </a:p>
          <a:p>
            <a:pPr algn="l" eaLnBrk="1" hangingPunct="1">
              <a:lnSpc>
                <a:spcPts val="40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EEN TITEL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7EC55C5-24A9-8012-2CD7-35F3EF9BE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3003550"/>
            <a:ext cx="3887787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Hier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kan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de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subtitel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b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</a:b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staan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lorem ipsum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2FB41D8-C697-60DC-31E0-9ED07BB67D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52" y="-41828"/>
            <a:ext cx="4102336" cy="5220806"/>
          </a:xfrm>
          <a:prstGeom prst="rect">
            <a:avLst/>
          </a:prstGeom>
        </p:spPr>
      </p:pic>
      <p:sp>
        <p:nvSpPr>
          <p:cNvPr id="4102" name="Tekstvak 1">
            <a:extLst>
              <a:ext uri="{FF2B5EF4-FFF2-40B4-BE49-F238E27FC236}">
                <a16:creationId xmlns:a16="http://schemas.microsoft.com/office/drawing/2014/main" id="{0C557794-37AB-FFDF-4860-3009A1269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1562100"/>
            <a:ext cx="2944813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26-27. Wil je deze </a:t>
            </a:r>
            <a:r>
              <a:rPr lang="nl-NL" altLang="nl-NL" sz="1400" i="1" dirty="0" err="1">
                <a:solidFill>
                  <a:srgbClr val="FF0000"/>
                </a:solidFill>
              </a:rPr>
              <a:t>ppt</a:t>
            </a:r>
            <a:r>
              <a:rPr lang="nl-NL" altLang="nl-NL" sz="1400" i="1" dirty="0">
                <a:solidFill>
                  <a:srgbClr val="FF0000"/>
                </a:solidFill>
              </a:rPr>
              <a:t>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A7F0A6A-BA51-65F3-1A21-A9BDA8611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0538"/>
            <a:ext cx="9216931" cy="5164038"/>
          </a:xfrm>
          <a:prstGeom prst="rect">
            <a:avLst/>
          </a:prstGeom>
        </p:spPr>
      </p:pic>
      <p:sp>
        <p:nvSpPr>
          <p:cNvPr id="22531" name="Ovaal 7">
            <a:extLst>
              <a:ext uri="{FF2B5EF4-FFF2-40B4-BE49-F238E27FC236}">
                <a16:creationId xmlns:a16="http://schemas.microsoft.com/office/drawing/2014/main" id="{EF0EDB6C-C912-E691-2BD2-822399A4D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" y="2859088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2" name="Rechthoek 8">
            <a:extLst>
              <a:ext uri="{FF2B5EF4-FFF2-40B4-BE49-F238E27FC236}">
                <a16:creationId xmlns:a16="http://schemas.microsoft.com/office/drawing/2014/main" id="{67BCBB9C-7533-5FBF-14C7-44E822B2F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3506788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2533" name="Afbeelding 4">
            <a:extLst>
              <a:ext uri="{FF2B5EF4-FFF2-40B4-BE49-F238E27FC236}">
                <a16:creationId xmlns:a16="http://schemas.microsoft.com/office/drawing/2014/main" id="{F904F2EF-4A5B-6F37-76DC-B38D9235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CEE05-9E7E-9A8A-6BB0-FBAFBE7EE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427C88-0927-3D0A-95DB-5B4FF3D87D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8435" name="Ovaal 7">
            <a:extLst>
              <a:ext uri="{FF2B5EF4-FFF2-40B4-BE49-F238E27FC236}">
                <a16:creationId xmlns:a16="http://schemas.microsoft.com/office/drawing/2014/main" id="{571AE0B2-FB9A-75A7-ECB4-B476C9D6A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84413"/>
            <a:ext cx="2209800" cy="22098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8436" name="Rechthoek 8">
            <a:extLst>
              <a:ext uri="{FF2B5EF4-FFF2-40B4-BE49-F238E27FC236}">
                <a16:creationId xmlns:a16="http://schemas.microsoft.com/office/drawing/2014/main" id="{862B6688-E677-2E0A-B0B4-8E9B5FD2F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3048000"/>
            <a:ext cx="15922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18437" name="Afbeelding 4">
            <a:extLst>
              <a:ext uri="{FF2B5EF4-FFF2-40B4-BE49-F238E27FC236}">
                <a16:creationId xmlns:a16="http://schemas.microsoft.com/office/drawing/2014/main" id="{1C549E66-209D-2FFC-FAFA-A0271A30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141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04C40-BB0D-4B7A-9932-0E91EE916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B765BA5-6579-0514-B021-771D98619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0538"/>
            <a:ext cx="9216931" cy="5164038"/>
          </a:xfrm>
          <a:prstGeom prst="rect">
            <a:avLst/>
          </a:prstGeom>
        </p:spPr>
      </p:pic>
      <p:sp>
        <p:nvSpPr>
          <p:cNvPr id="22531" name="Ovaal 7">
            <a:extLst>
              <a:ext uri="{FF2B5EF4-FFF2-40B4-BE49-F238E27FC236}">
                <a16:creationId xmlns:a16="http://schemas.microsoft.com/office/drawing/2014/main" id="{52DB0B92-D6CC-7B1C-0E95-C946A25B2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" y="2859088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2" name="Rechthoek 8">
            <a:extLst>
              <a:ext uri="{FF2B5EF4-FFF2-40B4-BE49-F238E27FC236}">
                <a16:creationId xmlns:a16="http://schemas.microsoft.com/office/drawing/2014/main" id="{5454F9AD-1D7C-42A5-77B6-96AF83FF8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3506788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2533" name="Afbeelding 4">
            <a:extLst>
              <a:ext uri="{FF2B5EF4-FFF2-40B4-BE49-F238E27FC236}">
                <a16:creationId xmlns:a16="http://schemas.microsoft.com/office/drawing/2014/main" id="{18E9F697-BBFA-8E1C-AA79-B8E9A10E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06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13E88-2B46-4E8A-2D52-EC720E148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7AAB509-7EAF-B7D7-58DA-E2A1C9BDC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0538"/>
            <a:ext cx="9216931" cy="5164038"/>
          </a:xfrm>
          <a:prstGeom prst="rect">
            <a:avLst/>
          </a:prstGeom>
        </p:spPr>
      </p:pic>
      <p:sp>
        <p:nvSpPr>
          <p:cNvPr id="22531" name="Ovaal 7">
            <a:extLst>
              <a:ext uri="{FF2B5EF4-FFF2-40B4-BE49-F238E27FC236}">
                <a16:creationId xmlns:a16="http://schemas.microsoft.com/office/drawing/2014/main" id="{0E8848C1-989E-929F-4CF2-508408FEB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" y="2859088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2" name="Rechthoek 8">
            <a:extLst>
              <a:ext uri="{FF2B5EF4-FFF2-40B4-BE49-F238E27FC236}">
                <a16:creationId xmlns:a16="http://schemas.microsoft.com/office/drawing/2014/main" id="{DD94B896-5EF1-4206-F604-73FFEDEEE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3506788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2533" name="Afbeelding 4">
            <a:extLst>
              <a:ext uri="{FF2B5EF4-FFF2-40B4-BE49-F238E27FC236}">
                <a16:creationId xmlns:a16="http://schemas.microsoft.com/office/drawing/2014/main" id="{F69B1F1C-A2E1-0C2E-DBFE-28DA3FB07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319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11">
            <a:extLst>
              <a:ext uri="{FF2B5EF4-FFF2-40B4-BE49-F238E27FC236}">
                <a16:creationId xmlns:a16="http://schemas.microsoft.com/office/drawing/2014/main" id="{F859CCA6-704E-DAD6-8357-E3F8EBE1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517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">
            <a:extLst>
              <a:ext uri="{FF2B5EF4-FFF2-40B4-BE49-F238E27FC236}">
                <a16:creationId xmlns:a16="http://schemas.microsoft.com/office/drawing/2014/main" id="{CD578170-AFB7-1D06-8B2C-484606995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912813"/>
            <a:ext cx="516413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 dirty="0">
                <a:latin typeface="Verdana" panose="020B0604030504040204" pitchFamily="34" charset="0"/>
              </a:rPr>
              <a:t>OPEN DAG</a:t>
            </a:r>
            <a:br>
              <a:rPr lang="nl-NL" altLang="nl-NL" sz="2400" b="1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zaterdag 1 februari</a:t>
            </a:r>
          </a:p>
          <a:p>
            <a:pPr>
              <a:buFontTx/>
              <a:buNone/>
            </a:pPr>
            <a:r>
              <a:rPr lang="nl-NL" altLang="nl-NL" sz="1400" b="1" dirty="0">
                <a:solidFill>
                  <a:schemeClr val="bg1"/>
                </a:solidFill>
                <a:latin typeface="Verdana" panose="020B0604030504040204" pitchFamily="34" charset="0"/>
              </a:rPr>
              <a:t>09:30 – 13:00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 dirty="0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580" name="Text Box 10">
            <a:extLst>
              <a:ext uri="{FF2B5EF4-FFF2-40B4-BE49-F238E27FC236}">
                <a16:creationId xmlns:a16="http://schemas.microsoft.com/office/drawing/2014/main" id="{86830C68-B10E-8562-5665-7D93A9698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2058988"/>
            <a:ext cx="5164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>
                <a:latin typeface="Verdana" panose="020B0604030504040204" pitchFamily="34" charset="0"/>
              </a:rPr>
              <a:t>INFORMATIEAVOND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dinsdag 28 januari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19:30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Rechthoek 1">
            <a:extLst>
              <a:ext uri="{FF2B5EF4-FFF2-40B4-BE49-F238E27FC236}">
                <a16:creationId xmlns:a16="http://schemas.microsoft.com/office/drawing/2014/main" id="{EB76D394-E0C1-5643-58C4-EEC74BA9E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50" y="4665663"/>
            <a:ext cx="236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www.lingerijn.nl</a:t>
            </a:r>
          </a:p>
        </p:txBody>
      </p:sp>
      <p:pic>
        <p:nvPicPr>
          <p:cNvPr id="24583" name="Afbeelding 4">
            <a:extLst>
              <a:ext uri="{FF2B5EF4-FFF2-40B4-BE49-F238E27FC236}">
                <a16:creationId xmlns:a16="http://schemas.microsoft.com/office/drawing/2014/main" id="{E7F3CB59-0F7F-B027-BBE2-6F42CEFE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E524F27-3B37-ECA8-4CFF-BD39CDDDCF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909762"/>
            <a:ext cx="4137993" cy="282550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4A6DFF8-DDF2-A33B-0AF9-873C63E04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0561" y="884634"/>
            <a:ext cx="1832305" cy="38172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8286C60-EE5B-A0F0-C6F8-2C3FFAD3A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3190" y="352706"/>
            <a:ext cx="1763092" cy="389295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76BB9CE-02B6-B671-24CB-D4FB4F22B4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038" y="732348"/>
            <a:ext cx="2627792" cy="306353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C6E88EE-3ED9-FA3A-1096-314BD7FCB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19" y="961384"/>
            <a:ext cx="2358163" cy="372387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EFB8837-5BC3-C308-FEE3-52C2FB31F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580477"/>
            <a:ext cx="2083648" cy="41353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A6E5164-71C2-9A9D-843C-297ABFABD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7801" y="238766"/>
            <a:ext cx="2339465" cy="466596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199349F-0582-74A3-0F38-95947A8DE8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783" y="51470"/>
            <a:ext cx="1700804" cy="466596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0360685-3FCE-C36B-4217-4992CE6E26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474" y="281068"/>
            <a:ext cx="3109913" cy="45813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A9CDB9C-B3AD-1481-6358-6B05C9371E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7771" y="843558"/>
            <a:ext cx="2056854" cy="34563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48DA1A5-F499-B00F-E340-88C6A499FF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7130" y="1801264"/>
            <a:ext cx="2537358" cy="177859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81AE2B8-5EA6-032F-10E2-27AA99E14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11" y="728592"/>
            <a:ext cx="2458775" cy="352839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C795A0-F8C3-C06E-283E-9B27E78D21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1749" y="574640"/>
            <a:ext cx="1880251" cy="41382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877654F-29FE-072E-3689-599E6C876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857625"/>
            <a:ext cx="2955843" cy="41162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B71A7C-54AC-4514-9DD6-010440CEC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554" y="964223"/>
            <a:ext cx="2457446" cy="321505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5A6AFE7-05DB-74F3-E047-64C3878132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364" y="857625"/>
            <a:ext cx="1707901" cy="386789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E968571-F8B6-2BC2-0D87-1DA9185F8A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9582"/>
            <a:ext cx="3186197" cy="280831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kleding, Menselijk gezicht, computer&#10;&#10;Automatisch gegenereerde beschrijving">
            <a:extLst>
              <a:ext uri="{FF2B5EF4-FFF2-40B4-BE49-F238E27FC236}">
                <a16:creationId xmlns:a16="http://schemas.microsoft.com/office/drawing/2014/main" id="{05EEAE48-DA0B-87FA-8A67-135E540F74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000" y="212485"/>
            <a:ext cx="3209620" cy="2215249"/>
          </a:xfrm>
          <a:prstGeom prst="rect">
            <a:avLst/>
          </a:prstGeom>
        </p:spPr>
      </p:pic>
      <p:pic>
        <p:nvPicPr>
          <p:cNvPr id="6" name="Afbeelding 5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4F4FD659-AF37-3A94-A0B9-17211AD3BD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2571750"/>
            <a:ext cx="3620734" cy="2358460"/>
          </a:xfrm>
          <a:prstGeom prst="rect">
            <a:avLst/>
          </a:prstGeom>
        </p:spPr>
      </p:pic>
      <p:pic>
        <p:nvPicPr>
          <p:cNvPr id="10" name="Afbeelding 9" descr="Afbeelding met persoon, kleding, glimlach, schoeisel&#10;&#10;Automatisch gegenereerde beschrijving">
            <a:extLst>
              <a:ext uri="{FF2B5EF4-FFF2-40B4-BE49-F238E27FC236}">
                <a16:creationId xmlns:a16="http://schemas.microsoft.com/office/drawing/2014/main" id="{1BCA471C-3CB1-D45C-6F93-75722A6AAB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565" y="555526"/>
            <a:ext cx="2732548" cy="4311910"/>
          </a:xfrm>
          <a:prstGeom prst="rect">
            <a:avLst/>
          </a:prstGeom>
        </p:spPr>
      </p:pic>
      <p:pic>
        <p:nvPicPr>
          <p:cNvPr id="13" name="Afbeelding 12" descr="Afbeelding met persoon, kleding, jas, schoeisel&#10;&#10;Automatisch gegenereerde beschrijving">
            <a:extLst>
              <a:ext uri="{FF2B5EF4-FFF2-40B4-BE49-F238E27FC236}">
                <a16:creationId xmlns:a16="http://schemas.microsoft.com/office/drawing/2014/main" id="{99E75F35-291A-A2C2-FEA6-F7E374F1F3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84" y="555526"/>
            <a:ext cx="1769981" cy="43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21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2">
            <a:extLst>
              <a:ext uri="{FF2B5EF4-FFF2-40B4-BE49-F238E27FC236}">
                <a16:creationId xmlns:a16="http://schemas.microsoft.com/office/drawing/2014/main" id="{6A867A6E-FDFC-5CEC-C748-B3CE5E1B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9C547BFC-8533-94D6-DD86-95E7AA63A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6148" name="Text Box 10">
            <a:extLst>
              <a:ext uri="{FF2B5EF4-FFF2-40B4-BE49-F238E27FC236}">
                <a16:creationId xmlns:a16="http://schemas.microsoft.com/office/drawing/2014/main" id="{0553B7D1-26C4-E4FE-2F21-300B34513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617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Type hier een subkop. Ugit offictum in nulpa pelitat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omnis restint isincto offic tectur, quia dolupta</a:t>
            </a:r>
            <a:endParaRPr lang="en-US" altLang="nl-NL" sz="1800" b="1">
              <a:latin typeface="Arial Narrow" panose="020B0606020202030204" pitchFamily="34" charset="0"/>
            </a:endParaRPr>
          </a:p>
        </p:txBody>
      </p:sp>
      <p:sp>
        <p:nvSpPr>
          <p:cNvPr id="6149" name="Text Box 11">
            <a:extLst>
              <a:ext uri="{FF2B5EF4-FFF2-40B4-BE49-F238E27FC236}">
                <a16:creationId xmlns:a16="http://schemas.microsoft.com/office/drawing/2014/main" id="{BB26C4A0-B697-7D49-7503-53BF6C606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617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Typ hier een opsomming. Officatessi quodi conem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aperes peliatem quiae quat lant est de ero blanihil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iliquia cone volupta quibus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nl-NL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Ipsusandero que pro eatione mporehenimet faccusdae nis et pe postiorum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as aut ommolec eptasit lacerum ut maxim</a:t>
            </a: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1F40AB4-7B5A-5E33-D5A0-A7517EE7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ONDERWIJS</a:t>
            </a:r>
          </a:p>
        </p:txBody>
      </p:sp>
      <p:sp>
        <p:nvSpPr>
          <p:cNvPr id="6151" name="Ovaal 2">
            <a:extLst>
              <a:ext uri="{FF2B5EF4-FFF2-40B4-BE49-F238E27FC236}">
                <a16:creationId xmlns:a16="http://schemas.microsoft.com/office/drawing/2014/main" id="{66CB7A81-026A-5EE4-1A1F-2D49DB8EE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913" y="1346200"/>
            <a:ext cx="1997075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52" name="Ovaal 13">
            <a:extLst>
              <a:ext uri="{FF2B5EF4-FFF2-40B4-BE49-F238E27FC236}">
                <a16:creationId xmlns:a16="http://schemas.microsoft.com/office/drawing/2014/main" id="{4EC0B2A0-4069-43F4-F84D-968C9486F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1241425"/>
            <a:ext cx="1995488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53" name="Ovaal 14">
            <a:extLst>
              <a:ext uri="{FF2B5EF4-FFF2-40B4-BE49-F238E27FC236}">
                <a16:creationId xmlns:a16="http://schemas.microsoft.com/office/drawing/2014/main" id="{A07B69A4-E917-681D-A04A-BA8E9AF6E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538" y="1482725"/>
            <a:ext cx="1995487" cy="1995488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3AE7901B-D85C-BE0F-D171-23D34939F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1814513"/>
            <a:ext cx="13366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nl-NL" altLang="nl-NL" sz="2800" b="1" baseline="30000">
                <a:latin typeface="Arial Narrow" panose="020B0606020202030204" pitchFamily="34" charset="0"/>
              </a:rPr>
              <a:t>Uitgelicht tekstje</a:t>
            </a:r>
            <a:endParaRPr lang="en-US" altLang="nl-NL" sz="2800" b="1">
              <a:latin typeface="Arial Narrow" panose="020B0606020202030204" pitchFamily="34" charset="0"/>
            </a:endParaRPr>
          </a:p>
        </p:txBody>
      </p:sp>
      <p:sp>
        <p:nvSpPr>
          <p:cNvPr id="6155" name="Text Box 10">
            <a:extLst>
              <a:ext uri="{FF2B5EF4-FFF2-40B4-BE49-F238E27FC236}">
                <a16:creationId xmlns:a16="http://schemas.microsoft.com/office/drawing/2014/main" id="{5EEEA9A3-A09D-7303-FFFA-6FF32B168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2397125"/>
            <a:ext cx="13366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nl-NL" altLang="nl-NL" sz="1400" baseline="30000">
                <a:solidFill>
                  <a:srgbClr val="000000"/>
                </a:solidFill>
                <a:latin typeface="Verdana" panose="020B0604030504040204" pitchFamily="34" charset="0"/>
              </a:rPr>
              <a:t>Eatione mporehenimet faccusdae nis et pe</a:t>
            </a:r>
            <a:endParaRPr lang="en-US" altLang="nl-NL" sz="1400">
              <a:latin typeface="Verdana" panose="020B0604030504040204" pitchFamily="34" charset="0"/>
            </a:endParaRPr>
          </a:p>
        </p:txBody>
      </p:sp>
      <p:pic>
        <p:nvPicPr>
          <p:cNvPr id="6156" name="Afbeelding 4">
            <a:extLst>
              <a:ext uri="{FF2B5EF4-FFF2-40B4-BE49-F238E27FC236}">
                <a16:creationId xmlns:a16="http://schemas.microsoft.com/office/drawing/2014/main" id="{1F6E21F8-22CD-995C-1AB0-18379DD2F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188" y="4445000"/>
            <a:ext cx="16795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2">
            <a:extLst>
              <a:ext uri="{FF2B5EF4-FFF2-40B4-BE49-F238E27FC236}">
                <a16:creationId xmlns:a16="http://schemas.microsoft.com/office/drawing/2014/main" id="{FF517E4D-7C30-1EED-75DF-5BA0AE11C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A1558185-04C4-69BF-F3C7-5E22B6FE0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B28DFA79-458F-062A-C8F7-1F73D515A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617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Type hier een subkop. Ugit offictum in nulpa pelitat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omnis restint isincto offic tectur, quia dolupta</a:t>
            </a:r>
            <a:endParaRPr lang="en-US" altLang="nl-NL" sz="1800" b="1">
              <a:latin typeface="Arial Narrow" panose="020B0606020202030204" pitchFamily="34" charset="0"/>
            </a:endParaRP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FE4ACFC4-A550-0775-ACD9-0C31C6D80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617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Typ hier een opsomming. Officatessi quodi conem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aperes peliatem quiae quat lant est de ero blanihil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iliquia cone volupta quibus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nl-NL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Ipsusandero que pro eatione mporehenimet faccusdae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as aut ommolec eptasit lacerum ut maxim</a:t>
            </a: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BC5A32-1A76-4CB9-C332-57F8F10E7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ONDERWIJS</a:t>
            </a:r>
          </a:p>
        </p:txBody>
      </p:sp>
      <p:pic>
        <p:nvPicPr>
          <p:cNvPr id="8199" name="Afbeelding 4">
            <a:extLst>
              <a:ext uri="{FF2B5EF4-FFF2-40B4-BE49-F238E27FC236}">
                <a16:creationId xmlns:a16="http://schemas.microsoft.com/office/drawing/2014/main" id="{8B18BD94-148E-00A2-A916-D0862CCC2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188" y="4445000"/>
            <a:ext cx="16795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3EA6C1D-45E6-94B5-6EC5-16BD91E93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257" y="823045"/>
            <a:ext cx="2251981" cy="34974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2">
            <a:extLst>
              <a:ext uri="{FF2B5EF4-FFF2-40B4-BE49-F238E27FC236}">
                <a16:creationId xmlns:a16="http://schemas.microsoft.com/office/drawing/2014/main" id="{B29CD974-8ED9-60A7-0A23-1D6022FB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2724150"/>
            <a:ext cx="91805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10">
            <a:extLst>
              <a:ext uri="{FF2B5EF4-FFF2-40B4-BE49-F238E27FC236}">
                <a16:creationId xmlns:a16="http://schemas.microsoft.com/office/drawing/2014/main" id="{DD7721F2-EE5E-7BCA-0837-B6F19BEA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552450"/>
            <a:ext cx="5164137" cy="517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Type hier een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subkop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Ugit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offictum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in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pelitat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omnis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restint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isincto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tectur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quia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dolupta</a:t>
            </a:r>
            <a:endParaRPr lang="en-US" altLang="nl-NL" sz="1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E8D8EEB4-1B15-3BD2-86A4-028DE5F1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1336675"/>
            <a:ext cx="4537075" cy="2273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 hier een opsomming.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Officatessi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aperes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peliatem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blanihil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iliquia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quibus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0246" name="Afbeelding 4">
            <a:extLst>
              <a:ext uri="{FF2B5EF4-FFF2-40B4-BE49-F238E27FC236}">
                <a16:creationId xmlns:a16="http://schemas.microsoft.com/office/drawing/2014/main" id="{5366AA52-B73B-3B8E-FE6E-D59436131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BA7C992-4939-0FAE-EAAA-A1E40C71DF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33432"/>
            <a:ext cx="2380979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9B39B-6888-43DB-0B42-17C2E56AB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2">
            <a:extLst>
              <a:ext uri="{FF2B5EF4-FFF2-40B4-BE49-F238E27FC236}">
                <a16:creationId xmlns:a16="http://schemas.microsoft.com/office/drawing/2014/main" id="{4B4C0F17-8A64-EBD8-FDAA-51632E043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2724150"/>
            <a:ext cx="91805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10">
            <a:extLst>
              <a:ext uri="{FF2B5EF4-FFF2-40B4-BE49-F238E27FC236}">
                <a16:creationId xmlns:a16="http://schemas.microsoft.com/office/drawing/2014/main" id="{D7B02ECE-5128-AB5B-09FD-AF5760207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552450"/>
            <a:ext cx="5164137" cy="517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Type hier een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subkop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Ugit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offictum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in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pelitat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omnis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restint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isincto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tectur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quia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dolupta</a:t>
            </a:r>
            <a:endParaRPr lang="en-US" altLang="nl-NL" sz="1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4702E705-C830-9A13-4AB4-884930AF3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336675"/>
            <a:ext cx="4537075" cy="2273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 hier een opsomming.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Officatessi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aperes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peliatem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blanihil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iliquia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quibus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0246" name="Afbeelding 4">
            <a:extLst>
              <a:ext uri="{FF2B5EF4-FFF2-40B4-BE49-F238E27FC236}">
                <a16:creationId xmlns:a16="http://schemas.microsoft.com/office/drawing/2014/main" id="{42FDAACC-CDBD-E183-77B3-713BE0CF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D94AF3C-7BE7-C981-F456-670942AE7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184" y="429017"/>
            <a:ext cx="2380979" cy="39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93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2">
            <a:extLst>
              <a:ext uri="{FF2B5EF4-FFF2-40B4-BE49-F238E27FC236}">
                <a16:creationId xmlns:a16="http://schemas.microsoft.com/office/drawing/2014/main" id="{A0980D40-6820-6B3F-7A20-5A1D3D50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963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>
            <a:extLst>
              <a:ext uri="{FF2B5EF4-FFF2-40B4-BE49-F238E27FC236}">
                <a16:creationId xmlns:a16="http://schemas.microsoft.com/office/drawing/2014/main" id="{F1467BA2-4072-01EE-47CE-4A4F99917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65325"/>
            <a:ext cx="80772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2400" b="1" baseline="30000" dirty="0">
                <a:latin typeface="Arial Narrow" panose="020B0606020202030204" pitchFamily="34" charset="0"/>
              </a:rPr>
              <a:t>Tijd	Onderwerp	Locatie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12.00 uur	Opening	Lokaal 2.12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12.30 uur	de pos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eum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fugitisit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re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nobitatiber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	Lokaal 6.35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13.00 uur	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fugitisit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re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nobitatiber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de pos 	Lokaal 2.56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13.30 uur	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uat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lant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est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de pos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eum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fugitisi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	Lokaal 12B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14.00 uur	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quat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lant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est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de pos	Lokaal 5.13</a:t>
            </a:r>
            <a:endParaRPr lang="en-US" altLang="nl-NL" sz="1800" baseline="30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B8DBF46-AC13-7D33-3EA6-0FCAD2B15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AGENDA</a:t>
            </a:r>
          </a:p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endParaRPr lang="en-US" altLang="nl-NL" sz="5400" b="1" kern="0" dirty="0">
              <a:solidFill>
                <a:schemeClr val="bg1"/>
              </a:solidFill>
              <a:latin typeface="Helvetica 77 Bold Condensed" panose="02000503000000020004" pitchFamily="2" charset="0"/>
              <a:ea typeface="Helvetica 77 Bold Condensed" panose="02000503000000020004" pitchFamily="2" charset="0"/>
              <a:cs typeface="Helvetica 77 Bold Condensed" panose="02000503000000020004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6D79365-10CE-A109-2A2E-6F51B03FB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488" y="62847"/>
            <a:ext cx="2302862" cy="4820356"/>
          </a:xfrm>
          <a:prstGeom prst="rect">
            <a:avLst/>
          </a:prstGeom>
        </p:spPr>
      </p:pic>
      <p:pic>
        <p:nvPicPr>
          <p:cNvPr id="12294" name="Afbeelding 4">
            <a:extLst>
              <a:ext uri="{FF2B5EF4-FFF2-40B4-BE49-F238E27FC236}">
                <a16:creationId xmlns:a16="http://schemas.microsoft.com/office/drawing/2014/main" id="{EF8D605C-5A9D-84CB-E6A4-142F008B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0">
            <a:extLst>
              <a:ext uri="{FF2B5EF4-FFF2-40B4-BE49-F238E27FC236}">
                <a16:creationId xmlns:a16="http://schemas.microsoft.com/office/drawing/2014/main" id="{96100C5B-DDAC-F199-BFAB-BFFC625F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EB2DB2CF-FB41-C53D-C39B-35EA5E818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4340" name="Text Box 10">
            <a:extLst>
              <a:ext uri="{FF2B5EF4-FFF2-40B4-BE49-F238E27FC236}">
                <a16:creationId xmlns:a16="http://schemas.microsoft.com/office/drawing/2014/main" id="{480B171B-C15E-A55A-280C-EAFB09090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WAAROM?</a:t>
            </a:r>
            <a:endParaRPr lang="en-US" altLang="nl-NL" sz="1800" b="1">
              <a:latin typeface="Arial Narrow" panose="020B0606020202030204" pitchFamily="34" charset="0"/>
            </a:endParaRPr>
          </a:p>
        </p:txBody>
      </p:sp>
      <p:sp>
        <p:nvSpPr>
          <p:cNvPr id="14341" name="Text Box 11">
            <a:extLst>
              <a:ext uri="{FF2B5EF4-FFF2-40B4-BE49-F238E27FC236}">
                <a16:creationId xmlns:a16="http://schemas.microsoft.com/office/drawing/2014/main" id="{169EB496-8592-38CE-01BF-DFCEDE163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begeleiding en maatwerk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regie 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keuze 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E34DECA-324B-9B84-66D0-DA30BE506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NIEUWE KOERS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6B9EA7-8D8A-63A9-547E-C59F58E43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1939" y="1696590"/>
            <a:ext cx="2606861" cy="2606861"/>
          </a:xfrm>
          <a:prstGeom prst="flowChartConnector">
            <a:avLst/>
          </a:prstGeom>
          <a:ln>
            <a:solidFill>
              <a:srgbClr val="B9D534"/>
            </a:solidFill>
          </a:ln>
        </p:spPr>
      </p:pic>
      <p:pic>
        <p:nvPicPr>
          <p:cNvPr id="14344" name="Afbeelding 4">
            <a:extLst>
              <a:ext uri="{FF2B5EF4-FFF2-40B4-BE49-F238E27FC236}">
                <a16:creationId xmlns:a16="http://schemas.microsoft.com/office/drawing/2014/main" id="{AE3E223D-F227-60A3-C555-9BD68B90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8">
            <a:extLst>
              <a:ext uri="{FF2B5EF4-FFF2-40B4-BE49-F238E27FC236}">
                <a16:creationId xmlns:a16="http://schemas.microsoft.com/office/drawing/2014/main" id="{D7379803-2E23-D927-7993-E83318CB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60638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10">
            <a:extLst>
              <a:ext uri="{FF2B5EF4-FFF2-40B4-BE49-F238E27FC236}">
                <a16:creationId xmlns:a16="http://schemas.microsoft.com/office/drawing/2014/main" id="{132638AE-8B16-2637-F27A-E3874EF1B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855663"/>
            <a:ext cx="51641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>
                <a:solidFill>
                  <a:srgbClr val="B9D534"/>
                </a:solidFill>
                <a:latin typeface="Arial Narrow" panose="020B0606020202030204" pitchFamily="34" charset="0"/>
              </a:rPr>
              <a:t>Profiel-uren</a:t>
            </a:r>
            <a:endParaRPr lang="en-US" altLang="nl-NL" sz="4000" b="1">
              <a:solidFill>
                <a:srgbClr val="B9D534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E6D912A8-ACE3-D0B4-871B-C52F570C7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77963"/>
            <a:ext cx="4538663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</a:rPr>
              <a:t>Voor vwo leerlingen:</a:t>
            </a:r>
          </a:p>
          <a:p>
            <a:pPr>
              <a:defRPr/>
            </a:pP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techniek 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Wetenschap natuur en milieu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Kunst- en culturele 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Sportactiviteiten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16389" name="Ovaal 7">
            <a:extLst>
              <a:ext uri="{FF2B5EF4-FFF2-40B4-BE49-F238E27FC236}">
                <a16:creationId xmlns:a16="http://schemas.microsoft.com/office/drawing/2014/main" id="{8F9A4F38-AEF2-8A4B-3F1F-E124D3ED0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744538"/>
            <a:ext cx="1971675" cy="1971675"/>
          </a:xfrm>
          <a:prstGeom prst="ellipse">
            <a:avLst/>
          </a:prstGeom>
          <a:noFill/>
          <a:ln w="19050">
            <a:solidFill>
              <a:srgbClr val="B9D534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6390" name="Rechthoek 8">
            <a:extLst>
              <a:ext uri="{FF2B5EF4-FFF2-40B4-BE49-F238E27FC236}">
                <a16:creationId xmlns:a16="http://schemas.microsoft.com/office/drawing/2014/main" id="{623C1A82-5DFF-5271-66DA-5A6804395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1492250"/>
            <a:ext cx="1698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latin typeface="Lucida Handwriting" panose="03010101010101010101" pitchFamily="66" charset="0"/>
              </a:rPr>
              <a:t>“Jij kiest in de profiel-uren!”</a:t>
            </a: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6392" name="Afbeelding 4">
            <a:extLst>
              <a:ext uri="{FF2B5EF4-FFF2-40B4-BE49-F238E27FC236}">
                <a16:creationId xmlns:a16="http://schemas.microsoft.com/office/drawing/2014/main" id="{79EE6571-FCA9-1280-8703-87FAC4F5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1682032-B1F9-56C6-FBF7-7F41A5C52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36" y="626269"/>
            <a:ext cx="2087592" cy="38909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790F47F-6849-0AD3-8775-26174331F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8435" name="Ovaal 7">
            <a:extLst>
              <a:ext uri="{FF2B5EF4-FFF2-40B4-BE49-F238E27FC236}">
                <a16:creationId xmlns:a16="http://schemas.microsoft.com/office/drawing/2014/main" id="{C55859F3-D61F-B271-D28C-DE67740B5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84413"/>
            <a:ext cx="2209800" cy="22098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8436" name="Rechthoek 8">
            <a:extLst>
              <a:ext uri="{FF2B5EF4-FFF2-40B4-BE49-F238E27FC236}">
                <a16:creationId xmlns:a16="http://schemas.microsoft.com/office/drawing/2014/main" id="{C3640C1D-99F9-FC57-B631-E1363BBB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3048000"/>
            <a:ext cx="15922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18437" name="Afbeelding 4">
            <a:extLst>
              <a:ext uri="{FF2B5EF4-FFF2-40B4-BE49-F238E27FC236}">
                <a16:creationId xmlns:a16="http://schemas.microsoft.com/office/drawing/2014/main" id="{C9BB4D37-FBDE-F716-1FBB-EC671FE8C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1d22b1-d1d4-48f6-b7a9-3d1896c6b2f2">
      <UserInfo>
        <DisplayName>Thomas van Embden</DisplayName>
        <AccountId>94</AccountId>
        <AccountType/>
      </UserInfo>
      <UserInfo>
        <DisplayName>Ilse van Eekelen</DisplayName>
        <AccountId>41</AccountId>
        <AccountType/>
      </UserInfo>
      <UserInfo>
        <DisplayName>Dirk Speelman</DisplayName>
        <AccountId>209</AccountId>
        <AccountType/>
      </UserInfo>
      <UserInfo>
        <DisplayName>Marijke Spaans</DisplayName>
        <AccountId>40</AccountId>
        <AccountType/>
      </UserInfo>
      <UserInfo>
        <DisplayName>Helen de Bruijn</DisplayName>
        <AccountId>13</AccountId>
        <AccountType/>
      </UserInfo>
      <UserInfo>
        <DisplayName>Geer Hubers</DisplayName>
        <AccountId>74</AccountId>
        <AccountType/>
      </UserInfo>
      <UserInfo>
        <DisplayName>Bart Jan Westerhof</DisplayName>
        <AccountId>79</AccountId>
        <AccountType/>
      </UserInfo>
      <UserInfo>
        <DisplayName>Nienke Wind</DisplayName>
        <AccountId>168</AccountId>
        <AccountType/>
      </UserInfo>
      <UserInfo>
        <DisplayName>Erik Joosten</DisplayName>
        <AccountId>175</AccountId>
        <AccountType/>
      </UserInfo>
      <UserInfo>
        <DisplayName>Mariejan Wagter</DisplayName>
        <AccountId>211</AccountId>
        <AccountType/>
      </UserInfo>
    </SharedWithUsers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0AFBC303-1503-44B5-B6B8-6C4DEAE2F0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D85AF6-3433-44C7-A1EC-60F0CBA249EE}">
  <ds:schemaRefs>
    <ds:schemaRef ds:uri="http://schemas.microsoft.com/office/2006/metadata/properties"/>
    <ds:schemaRef ds:uri="http://schemas.microsoft.com/office/infopath/2007/PartnerControls"/>
    <ds:schemaRef ds:uri="161d22b1-d1d4-48f6-b7a9-3d1896c6b2f2"/>
    <ds:schemaRef ds:uri="0d4fb1f2-a64e-450c-bdba-4dd2bc7e41e7"/>
  </ds:schemaRefs>
</ds:datastoreItem>
</file>

<file path=customXml/itemProps3.xml><?xml version="1.0" encoding="utf-8"?>
<ds:datastoreItem xmlns:ds="http://schemas.openxmlformats.org/officeDocument/2006/customXml" ds:itemID="{411F1E32-2510-4CF8-92B3-76B9B5D44DD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9C6D955-871A-4957-860C-41C5BF29F802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497</Words>
  <Application>Microsoft Office PowerPoint</Application>
  <PresentationFormat>Diavoorstelling (16:9)</PresentationFormat>
  <Paragraphs>93</Paragraphs>
  <Slides>19</Slides>
  <Notes>19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6" baseType="lpstr">
      <vt:lpstr>Arial Narrow</vt:lpstr>
      <vt:lpstr>Helvetica 77 Bold Condensed</vt:lpstr>
      <vt:lpstr>Verdana</vt:lpstr>
      <vt:lpstr>Lucida Handwriting</vt:lpstr>
      <vt:lpstr>Arial</vt:lpstr>
      <vt:lpstr>Helvetica Neue</vt:lpstr>
      <vt:lpstr>Lege presentatie</vt:lpstr>
      <vt:lpstr>PowerPoint-presentatie</vt:lpstr>
      <vt:lpstr> </vt:lpstr>
      <vt:lpstr> </vt:lpstr>
      <vt:lpstr>PowerPoint-presentatie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118</cp:revision>
  <cp:lastPrinted>2013-03-25T10:50:44Z</cp:lastPrinted>
  <dcterms:created xsi:type="dcterms:W3CDTF">2013-02-25T11:14:56Z</dcterms:created>
  <dcterms:modified xsi:type="dcterms:W3CDTF">2025-09-03T14:46:52Z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SharedWithUsers">
    <vt:lpwstr>Thomas van Embden;Ilse van Eekelen;Dirk Speelman;Marijke Spaans;Helen de Bruijn;Geer Hubers;Bart Jan Westerhof;Nienke Wind;Erik Joosten;Mariejan Wagter</vt:lpwstr>
  </property>
  <property fmtid="{D5CDD505-2E9C-101B-9397-08002B2CF9AE}" pid="3" name="SharedWithUsers">
    <vt:lpwstr>94;#Thomas van Embden;#41;#Ilse van Eekelen;#209;#Dirk Speelman;#40;#Marijke Spaans;#13;#Helen de Bruijn;#74;#Geer Hubers;#79;#Bart Jan Westerhof;#168;#Nienke Wind;#175;#Erik Joosten;#211;#Mariejan Wagter</vt:lpwstr>
  </property>
  <property fmtid="{D5CDD505-2E9C-101B-9397-08002B2CF9AE}" pid="4" name="ContentTypeId">
    <vt:lpwstr>0x010100F004B6EB58286A41A474A6EF18899466</vt:lpwstr>
  </property>
  <property fmtid="{D5CDD505-2E9C-101B-9397-08002B2CF9AE}" pid="5" name="MediaServiceImageTags">
    <vt:lpwstr/>
  </property>
</Properties>
</file>