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7" r:id="rId7"/>
    <p:sldId id="259" r:id="rId8"/>
    <p:sldId id="258" r:id="rId9"/>
  </p:sldIdLst>
  <p:sldSz cx="9144000" cy="5143500" type="screen16x9"/>
  <p:notesSz cx="6797675" cy="9926638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Oswald bold" panose="02000803000000000000" pitchFamily="2" charset="0"/>
      <p:bold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C47"/>
    <a:srgbClr val="E94056"/>
    <a:srgbClr val="F15B67"/>
    <a:srgbClr val="BE3639"/>
    <a:srgbClr val="DA3742"/>
    <a:srgbClr val="DC3675"/>
    <a:srgbClr val="EF7586"/>
    <a:srgbClr val="E62C47"/>
    <a:srgbClr val="6BB9E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09C37-D5E5-4F65-B419-BD3F1D296D2B}" v="3" dt="2025-11-24T09:30:33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7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 Nillesen" userId="09ba87e9-3266-4671-a90c-9d4c2db02e47" providerId="ADAL" clId="{DE242296-6DEA-4BBF-94D5-982E673DED7A}"/>
    <pc:docChg chg="undo custSel addSld delSld modSld sldOrd">
      <pc:chgData name="Tess Nillesen" userId="09ba87e9-3266-4671-a90c-9d4c2db02e47" providerId="ADAL" clId="{DE242296-6DEA-4BBF-94D5-982E673DED7A}" dt="2025-11-19T13:46:45.676" v="83" actId="14100"/>
      <pc:docMkLst>
        <pc:docMk/>
      </pc:docMkLst>
      <pc:sldChg chg="addSp delSp modSp mod">
        <pc:chgData name="Tess Nillesen" userId="09ba87e9-3266-4671-a90c-9d4c2db02e47" providerId="ADAL" clId="{DE242296-6DEA-4BBF-94D5-982E673DED7A}" dt="2025-11-19T13:31:28.511" v="57" actId="14826"/>
        <pc:sldMkLst>
          <pc:docMk/>
          <pc:sldMk cId="0" sldId="256"/>
        </pc:sldMkLst>
        <pc:spChg chg="mod">
          <ac:chgData name="Tess Nillesen" userId="09ba87e9-3266-4671-a90c-9d4c2db02e47" providerId="ADAL" clId="{DE242296-6DEA-4BBF-94D5-982E673DED7A}" dt="2025-11-19T11:50:28.864" v="17" actId="1076"/>
          <ac:spMkLst>
            <pc:docMk/>
            <pc:sldMk cId="0" sldId="256"/>
            <ac:spMk id="4103" creationId="{05F9F10C-1E72-BDCA-5844-99A5FD7C5D56}"/>
          </ac:spMkLst>
        </pc:spChg>
        <pc:picChg chg="add mod ord">
          <ac:chgData name="Tess Nillesen" userId="09ba87e9-3266-4671-a90c-9d4c2db02e47" providerId="ADAL" clId="{DE242296-6DEA-4BBF-94D5-982E673DED7A}" dt="2025-11-19T13:31:28.511" v="57" actId="14826"/>
          <ac:picMkLst>
            <pc:docMk/>
            <pc:sldMk cId="0" sldId="256"/>
            <ac:picMk id="7" creationId="{0E6F84C6-7613-D43D-428D-21DBA14485F8}"/>
          </ac:picMkLst>
        </pc:picChg>
        <pc:picChg chg="add mod">
          <ac:chgData name="Tess Nillesen" userId="09ba87e9-3266-4671-a90c-9d4c2db02e47" providerId="ADAL" clId="{DE242296-6DEA-4BBF-94D5-982E673DED7A}" dt="2025-11-19T12:55:56.787" v="41"/>
          <ac:picMkLst>
            <pc:docMk/>
            <pc:sldMk cId="0" sldId="256"/>
            <ac:picMk id="8" creationId="{36DE0B75-AC39-45CA-58C6-EB397DA4C0C1}"/>
          </ac:picMkLst>
        </pc:picChg>
      </pc:sldChg>
      <pc:sldChg chg="addSp delSp modSp mod">
        <pc:chgData name="Tess Nillesen" userId="09ba87e9-3266-4671-a90c-9d4c2db02e47" providerId="ADAL" clId="{DE242296-6DEA-4BBF-94D5-982E673DED7A}" dt="2025-11-19T13:46:45.676" v="83" actId="14100"/>
        <pc:sldMkLst>
          <pc:docMk/>
          <pc:sldMk cId="0" sldId="257"/>
        </pc:sldMkLst>
        <pc:spChg chg="mod">
          <ac:chgData name="Tess Nillesen" userId="09ba87e9-3266-4671-a90c-9d4c2db02e47" providerId="ADAL" clId="{DE242296-6DEA-4BBF-94D5-982E673DED7A}" dt="2025-11-19T13:46:36.809" v="82" actId="1076"/>
          <ac:spMkLst>
            <pc:docMk/>
            <pc:sldMk cId="0" sldId="257"/>
            <ac:spMk id="12" creationId="{AEED02F8-8A56-66D9-A810-B453A060A6F9}"/>
          </ac:spMkLst>
        </pc:spChg>
        <pc:spChg chg="mod">
          <ac:chgData name="Tess Nillesen" userId="09ba87e9-3266-4671-a90c-9d4c2db02e47" providerId="ADAL" clId="{DE242296-6DEA-4BBF-94D5-982E673DED7A}" dt="2025-11-19T12:54:38.493" v="36" actId="207"/>
          <ac:spMkLst>
            <pc:docMk/>
            <pc:sldMk cId="0" sldId="257"/>
            <ac:spMk id="12292" creationId="{CE3E10E7-CB25-8334-AA4E-CE72E321F2BC}"/>
          </ac:spMkLst>
        </pc:spChg>
        <pc:spChg chg="mod">
          <ac:chgData name="Tess Nillesen" userId="09ba87e9-3266-4671-a90c-9d4c2db02e47" providerId="ADAL" clId="{DE242296-6DEA-4BBF-94D5-982E673DED7A}" dt="2025-11-19T12:54:42.180" v="37" actId="207"/>
          <ac:spMkLst>
            <pc:docMk/>
            <pc:sldMk cId="0" sldId="257"/>
            <ac:spMk id="12298" creationId="{1EF8F4FB-9ED4-D828-DEC3-B6F38133EE0D}"/>
          </ac:spMkLst>
        </pc:spChg>
        <pc:picChg chg="add mod">
          <ac:chgData name="Tess Nillesen" userId="09ba87e9-3266-4671-a90c-9d4c2db02e47" providerId="ADAL" clId="{DE242296-6DEA-4BBF-94D5-982E673DED7A}" dt="2025-11-19T12:56:39.265" v="46" actId="14826"/>
          <ac:picMkLst>
            <pc:docMk/>
            <pc:sldMk cId="0" sldId="257"/>
            <ac:picMk id="2" creationId="{65A7E856-FED7-48F0-3A8E-C87BA9F14DC1}"/>
          </ac:picMkLst>
        </pc:picChg>
        <pc:picChg chg="mod">
          <ac:chgData name="Tess Nillesen" userId="09ba87e9-3266-4671-a90c-9d4c2db02e47" providerId="ADAL" clId="{DE242296-6DEA-4BBF-94D5-982E673DED7A}" dt="2025-11-19T13:46:45.676" v="83" actId="14100"/>
          <ac:picMkLst>
            <pc:docMk/>
            <pc:sldMk cId="0" sldId="257"/>
            <ac:picMk id="3" creationId="{ADD239E9-D8E8-E726-03CA-8A61FFCCED81}"/>
          </ac:picMkLst>
        </pc:picChg>
      </pc:sldChg>
      <pc:sldChg chg="addSp delSp modSp mod">
        <pc:chgData name="Tess Nillesen" userId="09ba87e9-3266-4671-a90c-9d4c2db02e47" providerId="ADAL" clId="{DE242296-6DEA-4BBF-94D5-982E673DED7A}" dt="2025-11-19T13:37:22.935" v="58" actId="14826"/>
        <pc:sldMkLst>
          <pc:docMk/>
          <pc:sldMk cId="0" sldId="258"/>
        </pc:sldMkLst>
        <pc:spChg chg="mod">
          <ac:chgData name="Tess Nillesen" userId="09ba87e9-3266-4671-a90c-9d4c2db02e47" providerId="ADAL" clId="{DE242296-6DEA-4BBF-94D5-982E673DED7A}" dt="2025-11-19T12:54:33.924" v="35" actId="207"/>
          <ac:spMkLst>
            <pc:docMk/>
            <pc:sldMk cId="0" sldId="258"/>
            <ac:spMk id="14339" creationId="{3D7E8B18-BF8C-BC1C-20BC-987F038D95B1}"/>
          </ac:spMkLst>
        </pc:spChg>
        <pc:picChg chg="mod">
          <ac:chgData name="Tess Nillesen" userId="09ba87e9-3266-4671-a90c-9d4c2db02e47" providerId="ADAL" clId="{DE242296-6DEA-4BBF-94D5-982E673DED7A}" dt="2025-11-19T13:37:22.935" v="58" actId="14826"/>
          <ac:picMkLst>
            <pc:docMk/>
            <pc:sldMk cId="0" sldId="258"/>
            <ac:picMk id="4" creationId="{0535B9FC-766D-F868-102A-18AA790DDCE6}"/>
          </ac:picMkLst>
        </pc:picChg>
      </pc:sldChg>
    </pc:docChg>
  </pc:docChgLst>
  <pc:docChgLst>
    <pc:chgData name="Helen de Bruijn" userId="30d1477a-6bd5-442b-af3f-a6a498bf7315" providerId="ADAL" clId="{18680B6B-6BF0-41FA-AD1B-1D0099BB48CD}"/>
    <pc:docChg chg="undo custSel addSld modSld">
      <pc:chgData name="Helen de Bruijn" userId="30d1477a-6bd5-442b-af3f-a6a498bf7315" providerId="ADAL" clId="{18680B6B-6BF0-41FA-AD1B-1D0099BB48CD}" dt="2025-11-24T09:36:58.049" v="11" actId="207"/>
      <pc:docMkLst>
        <pc:docMk/>
      </pc:docMkLst>
      <pc:sldChg chg="modSp mod">
        <pc:chgData name="Helen de Bruijn" userId="30d1477a-6bd5-442b-af3f-a6a498bf7315" providerId="ADAL" clId="{18680B6B-6BF0-41FA-AD1B-1D0099BB48CD}" dt="2025-11-24T09:36:30.800" v="10" actId="207"/>
        <pc:sldMkLst>
          <pc:docMk/>
          <pc:sldMk cId="0" sldId="257"/>
        </pc:sldMkLst>
        <pc:spChg chg="mod">
          <ac:chgData name="Helen de Bruijn" userId="30d1477a-6bd5-442b-af3f-a6a498bf7315" providerId="ADAL" clId="{18680B6B-6BF0-41FA-AD1B-1D0099BB48CD}" dt="2025-11-24T09:36:30.800" v="10" actId="207"/>
          <ac:spMkLst>
            <pc:docMk/>
            <pc:sldMk cId="0" sldId="257"/>
            <ac:spMk id="12292" creationId="{CE3E10E7-CB25-8334-AA4E-CE72E321F2BC}"/>
          </ac:spMkLst>
        </pc:spChg>
      </pc:sldChg>
      <pc:sldChg chg="modSp mod">
        <pc:chgData name="Helen de Bruijn" userId="30d1477a-6bd5-442b-af3f-a6a498bf7315" providerId="ADAL" clId="{18680B6B-6BF0-41FA-AD1B-1D0099BB48CD}" dt="2025-11-24T09:30:34.044" v="7"/>
        <pc:sldMkLst>
          <pc:docMk/>
          <pc:sldMk cId="0" sldId="258"/>
        </pc:sldMkLst>
        <pc:spChg chg="mod">
          <ac:chgData name="Helen de Bruijn" userId="30d1477a-6bd5-442b-af3f-a6a498bf7315" providerId="ADAL" clId="{18680B6B-6BF0-41FA-AD1B-1D0099BB48CD}" dt="2025-11-24T09:30:34.044" v="7"/>
          <ac:spMkLst>
            <pc:docMk/>
            <pc:sldMk cId="0" sldId="258"/>
            <ac:spMk id="14339" creationId="{3D7E8B18-BF8C-BC1C-20BC-987F038D95B1}"/>
          </ac:spMkLst>
        </pc:spChg>
      </pc:sldChg>
      <pc:sldChg chg="modSp add mod">
        <pc:chgData name="Helen de Bruijn" userId="30d1477a-6bd5-442b-af3f-a6a498bf7315" providerId="ADAL" clId="{18680B6B-6BF0-41FA-AD1B-1D0099BB48CD}" dt="2025-11-24T09:36:58.049" v="11" actId="207"/>
        <pc:sldMkLst>
          <pc:docMk/>
          <pc:sldMk cId="653887589" sldId="259"/>
        </pc:sldMkLst>
        <pc:spChg chg="mod">
          <ac:chgData name="Helen de Bruijn" userId="30d1477a-6bd5-442b-af3f-a6a498bf7315" providerId="ADAL" clId="{18680B6B-6BF0-41FA-AD1B-1D0099BB48CD}" dt="2025-11-24T09:36:58.049" v="11" actId="207"/>
          <ac:spMkLst>
            <pc:docMk/>
            <pc:sldMk cId="653887589" sldId="259"/>
            <ac:spMk id="14339" creationId="{466952FE-1998-4E8B-FFA0-24C9F24D9F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5EEA9D7-D9C3-4692-179B-891EA87EB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257956-CA37-A0BA-0B81-BF38336B79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fld id="{97B437AD-FEE4-4728-8BA4-4D81CD74728D}" type="datetimeFigureOut">
              <a:rPr lang="nl-NL"/>
              <a:pPr>
                <a:defRPr/>
              </a:pPr>
              <a:t>24-11-2025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728754-1911-B672-E603-BB065EE89A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BAA898-4BCF-AF1A-29F4-8E8072DDA6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3A856D-2AD2-4193-A876-1A2A8E2F112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CF6E3A8-3FAF-8C4B-0C5D-669D3E571E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D894A06-6D2D-76AF-B031-FA2C9B9906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9F29851-BABB-260E-CBD4-35B484D507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4A40C41-9CC2-4027-65A1-34F4A22C8C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D011534-5552-2342-9928-911875FF69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C9555CF-AE49-A693-235D-A257D8F9E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55BC5C-FDCD-4B70-8766-5D95ABA7D95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3D05DD3-2592-EF2C-F881-8C3F8ADCCF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2820BF73-6350-4CC0-9FD9-642B85C46FC7}" type="slidenum">
              <a:rPr lang="en-US" altLang="nl-NL" sz="1200" smtClean="0"/>
              <a:pPr/>
              <a:t>1</a:t>
            </a:fld>
            <a:endParaRPr lang="en-US" altLang="nl-NL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1C8E731-DEEB-7329-0703-9CDFAF355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F28027B-0C33-B567-56C5-99C7E7161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BF3C453-AFBE-3DDA-9886-F9C89C171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8235CA3E-8472-457D-B0F9-79BE4513683B}" type="slidenum">
              <a:rPr lang="en-US" altLang="nl-NL" sz="1200" smtClean="0"/>
              <a:pPr/>
              <a:t>2</a:t>
            </a:fld>
            <a:endParaRPr lang="en-US" altLang="nl-NL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99BD9EF-64F7-0BC3-2713-E25F88621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5890146-91C3-9BF4-0B3B-8D3565408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168D8-34B9-200B-06BC-25EF6C7C1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8CAD32C-5635-25A9-F005-29FB1BBC3C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E8F65B5A-1B68-438D-9E5E-2BF3FD74236F}" type="slidenum">
              <a:rPr lang="en-US" altLang="nl-NL" sz="1200" smtClean="0"/>
              <a:pPr/>
              <a:t>3</a:t>
            </a:fld>
            <a:endParaRPr lang="en-US" altLang="nl-NL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BCB7037-E256-AACD-D9EB-0AF28AB9A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03E16FA-5CD4-9BB2-C220-EE6A9B14E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548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237E4058-F788-A873-522F-3CB2F60DE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E8F65B5A-1B68-438D-9E5E-2BF3FD74236F}" type="slidenum">
              <a:rPr lang="en-US" altLang="nl-NL" sz="1200" smtClean="0"/>
              <a:pPr/>
              <a:t>4</a:t>
            </a:fld>
            <a:endParaRPr lang="en-US" altLang="nl-NL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237EAE7-AD06-EAA8-DDED-97804FE13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43A9297-F570-6386-FC04-DBA0E8A9D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56E89-16CD-73C8-6F6A-7F8F4FB8A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02C77A-0BDA-9F87-ABA7-DAA76D386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7EA97-39C3-844D-5841-1B40E77F4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0687-127A-4253-8B99-DF94CB30A79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5127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ABBFA1-3738-37D4-65FE-665A1956B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A5358F-2F4D-1A7D-362D-A3B83E012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785C29-8F1D-6C31-A401-FB61AFE28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8FFC-CA3A-4E9D-8AE4-02B2884F68F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3638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E98FEA-B8E6-0B76-6FAA-675C5E0A79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25B918-D269-747D-2656-928ACB83F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47A4FF-B866-8703-2632-524466984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5A39A-CAEB-493F-8C01-5FECFCC7108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6484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0E3F2A-0379-FEB3-10C8-FA6959979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C323C8-5468-E1F7-10A5-8C94384D2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BADA21-6F15-F60F-0B54-5A1B383E0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A3646-216C-4B27-8A2F-2C08ED142E9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2954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587427-10BF-C198-083D-93B92F230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A67084-F929-797F-0E99-C98371144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76989B-9FDE-2994-889E-AB7FEA0A0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FA20E-D13D-4008-99C1-6B4350B569A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7578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30351-AA8A-D9D7-76E2-23A1D0E86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03D29-E711-5A56-346E-662747764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5D78CA-E210-63E9-3A6D-8CAF57728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FBF0-5C6F-497A-B353-9F3EC633073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3413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657CC7-AC73-03E3-CA24-32913732AA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10CD82-ADB5-9A70-F114-B7C40DE95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EF44CD-BA95-EB57-15A2-F411D2461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DC3C7-719F-4BEA-8C07-C5413F013A5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8226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834667-340C-C3EB-9C59-06E6BF6DD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5E825C-13C5-9E7F-7BEF-CAA6C874A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5275BD-AEC1-9864-BB23-B7A5F4650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C315-30E6-4CB7-88E1-02D42DDA840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6771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68334D-BCCB-FE01-57E9-8BC68BB16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2D4B3F-0450-3726-1A50-26DD9BFF3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EDB539-8F16-9805-AB79-36FC05169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1958-F1DF-4932-AD82-F36CB85DE98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308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EE389-5815-6778-F6CF-4B31B341D0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D4826-F9DE-D156-3CE8-D8BA4DA2B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D5DF8-AD4C-2C07-348D-58E9A9C38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D629-EB6B-4B31-AA26-1E31B1A56C5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8751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27560-8825-9AE5-C158-F4BF8B13C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F1A47F-4769-051F-8E64-CB3626E17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EA207-9368-7617-6506-F2DF39271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5EAA-8F8F-4007-B82D-79291D5B078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3377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74D446-3642-78DE-A5DA-F9C44F4B7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3CF0A3-7862-5F23-91AD-E4149B49B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353F8B-AE4D-3A6C-7F53-DD9810F059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7875CE-BFEB-3A2A-5AB0-3D1581F55E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5AC129-5A35-AA39-F6A0-4A681AB08C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1AD45E-5F54-4F7D-97B0-C3299E8FD78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7">
            <a:extLst>
              <a:ext uri="{FF2B5EF4-FFF2-40B4-BE49-F238E27FC236}">
                <a16:creationId xmlns:a16="http://schemas.microsoft.com/office/drawing/2014/main" id="{0E6F84C6-7613-D43D-428D-21DBA144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46" y="2286"/>
            <a:ext cx="9144322" cy="514539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234E1FF8-153B-8C95-D3CF-A0D9DC9506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48188" y="771525"/>
            <a:ext cx="4814887" cy="1512888"/>
          </a:xfrm>
        </p:spPr>
        <p:txBody>
          <a:bodyPr lIns="0" tIns="0" rIns="0" bIns="0"/>
          <a:lstStyle/>
          <a:p>
            <a:pPr algn="l" eaLnBrk="1" hangingPunct="1">
              <a:lnSpc>
                <a:spcPts val="4800"/>
              </a:lnSpc>
            </a:pPr>
            <a:r>
              <a:rPr lang="en-US" altLang="nl-NL" sz="5400" b="1">
                <a:solidFill>
                  <a:schemeClr val="bg1"/>
                </a:solidFill>
                <a:latin typeface="Arial Narrow" panose="020B0606020202030204" pitchFamily="34" charset="0"/>
              </a:rPr>
              <a:t>DORENWEERD COLLEGE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EB34FEF-80BC-9E35-82C3-3A7103730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3003550"/>
            <a:ext cx="3887787" cy="1260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lnSpc>
                <a:spcPts val="3000"/>
              </a:lnSpc>
              <a:defRPr/>
            </a:pPr>
            <a:r>
              <a:rPr lang="en-US" altLang="nl-NL" sz="2800" b="1" kern="0" dirty="0" err="1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Aandacht</a:t>
            </a:r>
            <a:r>
              <a:rPr lang="en-US" altLang="nl-NL" sz="2800" b="1" kern="0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en-US" altLang="nl-NL" sz="2800" b="1" kern="0" dirty="0" err="1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voor</a:t>
            </a:r>
            <a:r>
              <a:rPr lang="en-US" altLang="nl-NL" sz="2800" b="1" kern="0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en-US" altLang="nl-NL" sz="2800" b="1" kern="0" dirty="0" err="1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jouw</a:t>
            </a:r>
            <a:r>
              <a:rPr lang="en-US" altLang="nl-NL" sz="2800" b="1" kern="0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 talent! 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E13F2EC-590A-8672-A2FC-B65E7DF9AFA5}"/>
              </a:ext>
            </a:extLst>
          </p:cNvPr>
          <p:cNvGrpSpPr/>
          <p:nvPr/>
        </p:nvGrpSpPr>
        <p:grpSpPr>
          <a:xfrm>
            <a:off x="179513" y="0"/>
            <a:ext cx="864096" cy="1059582"/>
            <a:chOff x="163897" y="0"/>
            <a:chExt cx="1099130" cy="1347788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1FA7FBF-6AA3-6990-19B0-FDCEBD3F3D93}"/>
                </a:ext>
              </a:extLst>
            </p:cNvPr>
            <p:cNvSpPr/>
            <p:nvPr/>
          </p:nvSpPr>
          <p:spPr bwMode="auto">
            <a:xfrm>
              <a:off x="236925" y="0"/>
              <a:ext cx="950699" cy="13477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nl-NL" sz="2400"/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35F1EC36-950E-2758-1968-B5BB8D7D5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627" y="340252"/>
              <a:ext cx="625294" cy="943358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B60C694A-7CAE-17FE-8914-0C383B6DD940}"/>
                </a:ext>
              </a:extLst>
            </p:cNvPr>
            <p:cNvSpPr txBox="1"/>
            <p:nvPr/>
          </p:nvSpPr>
          <p:spPr>
            <a:xfrm>
              <a:off x="163897" y="66730"/>
              <a:ext cx="1099130" cy="25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cap="all">
                  <a:latin typeface="Oswald bold" panose="02000803000000000000" pitchFamily="2" charset="0"/>
                </a:rPr>
                <a:t>Onderdeel van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16C8CE-E764-77A0-B29D-DEC4015248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967" y="52461"/>
            <a:ext cx="3780585" cy="4864629"/>
          </a:xfrm>
          <a:prstGeom prst="rect">
            <a:avLst/>
          </a:prstGeom>
        </p:spPr>
      </p:pic>
      <p:sp>
        <p:nvSpPr>
          <p:cNvPr id="4103" name="Tekstvak 4">
            <a:extLst>
              <a:ext uri="{FF2B5EF4-FFF2-40B4-BE49-F238E27FC236}">
                <a16:creationId xmlns:a16="http://schemas.microsoft.com/office/drawing/2014/main" id="{05F9F10C-1E72-BDCA-5844-99A5FD7C5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075" y="3532095"/>
            <a:ext cx="2951162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 i="1" dirty="0">
                <a:solidFill>
                  <a:srgbClr val="FF0000"/>
                </a:solidFill>
              </a:rPr>
              <a:t>Let op: de beelden in deze presentatie mogen vanwege AVG niet langer gebruikt worden dan schooljaar 26-27. Wil je deze </a:t>
            </a:r>
            <a:r>
              <a:rPr lang="nl-NL" altLang="nl-NL" sz="1400" i="1" dirty="0" err="1">
                <a:solidFill>
                  <a:srgbClr val="FF0000"/>
                </a:solidFill>
              </a:rPr>
              <a:t>ppt</a:t>
            </a:r>
            <a:r>
              <a:rPr lang="nl-NL" altLang="nl-NL" sz="1400" i="1" dirty="0">
                <a:solidFill>
                  <a:srgbClr val="FF0000"/>
                </a:solidFill>
              </a:rPr>
              <a:t> met externen delen? Exporteer je presentatie dan naar pdf-formaat. </a:t>
            </a:r>
            <a:endParaRPr lang="nl-NL" altLang="nl-NL" sz="1400" dirty="0">
              <a:solidFill>
                <a:srgbClr val="FF0000"/>
              </a:solidFill>
            </a:endParaRPr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id="{36DE0B75-AC39-45CA-58C6-EB397DA4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8344" y="4222007"/>
            <a:ext cx="1049337" cy="59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DD239E9-D8E8-E726-03CA-8A61FFCCE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12"/>
            <a:ext cx="9144000" cy="2468387"/>
          </a:xfrm>
          <a:prstGeom prst="rect">
            <a:avLst/>
          </a:prstGeom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53088596-5224-ABE8-EE8E-4F8F4962F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47650"/>
            <a:ext cx="5883275" cy="1143000"/>
          </a:xfrm>
        </p:spPr>
        <p:txBody>
          <a:bodyPr/>
          <a:lstStyle/>
          <a:p>
            <a:pPr eaLnBrk="1" hangingPunct="1"/>
            <a:r>
              <a:rPr lang="en-US" altLang="nl-NL"/>
              <a:t> </a:t>
            </a:r>
          </a:p>
        </p:txBody>
      </p:sp>
      <p:sp>
        <p:nvSpPr>
          <p:cNvPr id="12292" name="Text Box 10">
            <a:extLst>
              <a:ext uri="{FF2B5EF4-FFF2-40B4-BE49-F238E27FC236}">
                <a16:creationId xmlns:a16="http://schemas.microsoft.com/office/drawing/2014/main" id="{CE3E10E7-CB25-8334-AA4E-CE72E321F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95463"/>
            <a:ext cx="617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lnSpc>
                <a:spcPts val="1800"/>
              </a:lnSpc>
              <a:buFontTx/>
              <a:buNone/>
            </a:pP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Type hier een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subkop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.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Ugit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offictum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in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nulpa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pelitat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1800"/>
              </a:lnSpc>
              <a:buFontTx/>
              <a:buNone/>
            </a:pP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omnis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restint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isincto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offic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tectur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,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quia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dolupta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endParaRPr lang="en-US" altLang="nl-NL" sz="1800" b="1" dirty="0">
              <a:solidFill>
                <a:srgbClr val="E21C47"/>
              </a:solidFill>
              <a:latin typeface="Arial Narrow" panose="020B0606020202030204" pitchFamily="34" charset="0"/>
            </a:endParaRPr>
          </a:p>
        </p:txBody>
      </p:sp>
      <p:sp>
        <p:nvSpPr>
          <p:cNvPr id="12293" name="Text Box 11">
            <a:extLst>
              <a:ext uri="{FF2B5EF4-FFF2-40B4-BE49-F238E27FC236}">
                <a16:creationId xmlns:a16="http://schemas.microsoft.com/office/drawing/2014/main" id="{C8C1B8E1-5AD5-2862-69C8-214EF90E1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571750"/>
            <a:ext cx="61722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</a:pP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Typ hier een opsomming.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Officatessi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quodi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conem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aperes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peliatem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quiae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quat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lant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est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de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ero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blanihil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iliquia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cone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volupta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quibus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et ut que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</a:pPr>
            <a:endParaRPr lang="nl-NL" altLang="nl-NL" sz="1600" baseline="30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</a:pP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Ipsusandero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que pro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eatione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mporehenimet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faccusdae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nis et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pe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postiorum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as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aut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ommolec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eptasit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lacerum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 ut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</a:rPr>
              <a:t>maxim</a:t>
            </a:r>
            <a:endParaRPr lang="en-US" altLang="nl-NL" sz="1600" baseline="30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EED02F8-8A56-66D9-A810-B453A060A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12775"/>
            <a:ext cx="5813425" cy="917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400" b="1" kern="0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ONDERWIJS</a:t>
            </a:r>
          </a:p>
        </p:txBody>
      </p:sp>
      <p:sp>
        <p:nvSpPr>
          <p:cNvPr id="12295" name="Ovaal 2">
            <a:extLst>
              <a:ext uri="{FF2B5EF4-FFF2-40B4-BE49-F238E27FC236}">
                <a16:creationId xmlns:a16="http://schemas.microsoft.com/office/drawing/2014/main" id="{76C0C033-DBF4-9922-C7B8-58588A53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225" y="1000125"/>
            <a:ext cx="1997075" cy="1997075"/>
          </a:xfrm>
          <a:prstGeom prst="ellipse">
            <a:avLst/>
          </a:prstGeom>
          <a:noFill/>
          <a:ln w="952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12296" name="Ovaal 13">
            <a:extLst>
              <a:ext uri="{FF2B5EF4-FFF2-40B4-BE49-F238E27FC236}">
                <a16:creationId xmlns:a16="http://schemas.microsoft.com/office/drawing/2014/main" id="{54670668-FD69-599B-D18C-3D71AB18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895350"/>
            <a:ext cx="1995487" cy="1997075"/>
          </a:xfrm>
          <a:prstGeom prst="ellipse">
            <a:avLst/>
          </a:prstGeom>
          <a:noFill/>
          <a:ln w="952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12297" name="Ovaal 14">
            <a:extLst>
              <a:ext uri="{FF2B5EF4-FFF2-40B4-BE49-F238E27FC236}">
                <a16:creationId xmlns:a16="http://schemas.microsoft.com/office/drawing/2014/main" id="{F02C2FF9-1716-7F8E-2494-1CA420AF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1136650"/>
            <a:ext cx="1995488" cy="1995488"/>
          </a:xfrm>
          <a:prstGeom prst="ellipse">
            <a:avLst/>
          </a:prstGeom>
          <a:noFill/>
          <a:ln w="952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1EF8F4FB-9ED4-D828-DEC3-B6F38133E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1468438"/>
            <a:ext cx="13366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nl-NL" altLang="nl-NL" sz="2800" b="1" baseline="30000" dirty="0">
                <a:solidFill>
                  <a:srgbClr val="E21C47"/>
                </a:solidFill>
                <a:latin typeface="Arial Narrow" panose="020B0606020202030204" pitchFamily="34" charset="0"/>
              </a:rPr>
              <a:t>Uitgelicht tekstje</a:t>
            </a:r>
            <a:endParaRPr lang="en-US" altLang="nl-NL" sz="2800" b="1" dirty="0">
              <a:solidFill>
                <a:srgbClr val="E21C47"/>
              </a:solidFill>
              <a:latin typeface="Arial Narrow" panose="020B0606020202030204" pitchFamily="34" charset="0"/>
            </a:endParaRPr>
          </a:p>
        </p:txBody>
      </p:sp>
      <p:sp>
        <p:nvSpPr>
          <p:cNvPr id="12299" name="Text Box 10">
            <a:extLst>
              <a:ext uri="{FF2B5EF4-FFF2-40B4-BE49-F238E27FC236}">
                <a16:creationId xmlns:a16="http://schemas.microsoft.com/office/drawing/2014/main" id="{9EE6AB49-9133-DB6D-98A3-77E88F5DE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2051050"/>
            <a:ext cx="13366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nl-NL" altLang="nl-NL" sz="1400" baseline="30000">
                <a:solidFill>
                  <a:srgbClr val="000000"/>
                </a:solidFill>
                <a:latin typeface="Verdana" panose="020B0604030504040204" pitchFamily="34" charset="0"/>
              </a:rPr>
              <a:t>Eatione mporehenimet faccusdae nis et pe</a:t>
            </a:r>
            <a:endParaRPr lang="en-US" altLang="nl-NL" sz="1400">
              <a:latin typeface="Verdana" panose="020B0604030504040204" pitchFamily="34" charset="0"/>
            </a:endParaRPr>
          </a:p>
        </p:txBody>
      </p:sp>
      <p:pic>
        <p:nvPicPr>
          <p:cNvPr id="2" name="Afbeelding 6">
            <a:extLst>
              <a:ext uri="{FF2B5EF4-FFF2-40B4-BE49-F238E27FC236}">
                <a16:creationId xmlns:a16="http://schemas.microsoft.com/office/drawing/2014/main" id="{65A7E856-FED7-48F0-3A8E-C87BA9F1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8344" y="4224384"/>
            <a:ext cx="1049337" cy="58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A5F2B-DF3E-6F6D-8D7F-B41831771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971B73D-2B9E-17F8-B87B-3BC8AD9B8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" y="2687799"/>
            <a:ext cx="9143244" cy="2468182"/>
          </a:xfrm>
          <a:prstGeom prst="rect">
            <a:avLst/>
          </a:prstGeom>
        </p:spPr>
      </p:pic>
      <p:sp>
        <p:nvSpPr>
          <p:cNvPr id="19459" name="Text Box 11">
            <a:extLst>
              <a:ext uri="{FF2B5EF4-FFF2-40B4-BE49-F238E27FC236}">
                <a16:creationId xmlns:a16="http://schemas.microsoft.com/office/drawing/2014/main" id="{7A104A09-4BEC-EA2F-141E-8B93E2DBF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1336675"/>
            <a:ext cx="4538663" cy="227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 hier een opsomming.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Officatessi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conem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aperes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peliatem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quiae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ero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blanihil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iliquia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quibus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ut que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  <a:defRPr/>
            </a:pPr>
            <a:endParaRPr lang="nl-NL" altLang="nl-NL" sz="1600" baseline="30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Ipsusandero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pro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eatione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mporehenimet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faccusdae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nis et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postiorum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ommolec</a:t>
            </a:r>
            <a:endParaRPr lang="nl-NL" altLang="nl-NL" sz="1600" baseline="30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  <a:defRPr/>
            </a:pPr>
            <a:endParaRPr lang="nl-NL" altLang="nl-NL" sz="1600" baseline="30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Ipsusandero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pro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eatione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mporehenimet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faccusdae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nis et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postiorum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</a:t>
            </a:r>
            <a:r>
              <a:rPr lang="nl-NL" altLang="nl-NL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ommolec</a:t>
            </a:r>
            <a:endParaRPr lang="nl-NL" altLang="nl-NL" sz="1600" baseline="30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  <a:defRPr/>
            </a:pPr>
            <a:endParaRPr lang="nl-NL" altLang="nl-NL" sz="1600" baseline="30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buFontTx/>
              <a:buNone/>
              <a:defRPr/>
            </a:pPr>
            <a:endParaRPr lang="en-US" altLang="nl-NL" sz="2100" baseline="30000" dirty="0">
              <a:solidFill>
                <a:srgbClr val="000000"/>
              </a:solidFill>
              <a:latin typeface="Helvetica Neue" panose="02000503000000020004" pitchFamily="2" charset="0"/>
            </a:endParaRPr>
          </a:p>
        </p:txBody>
      </p:sp>
      <p:pic>
        <p:nvPicPr>
          <p:cNvPr id="14341" name="Afbeelding 6">
            <a:extLst>
              <a:ext uri="{FF2B5EF4-FFF2-40B4-BE49-F238E27FC236}">
                <a16:creationId xmlns:a16="http://schemas.microsoft.com/office/drawing/2014/main" id="{CE1E9B5E-23B5-E5E5-7342-F8F58592B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8344" y="4222007"/>
            <a:ext cx="1049337" cy="59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3F348FD-70FE-86F8-2FA1-E6174E3E8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92208"/>
            <a:ext cx="3302115" cy="4732639"/>
          </a:xfrm>
          <a:prstGeom prst="rect">
            <a:avLst/>
          </a:prstGeom>
        </p:spPr>
      </p:pic>
      <p:sp>
        <p:nvSpPr>
          <p:cNvPr id="14339" name="Text Box 10">
            <a:extLst>
              <a:ext uri="{FF2B5EF4-FFF2-40B4-BE49-F238E27FC236}">
                <a16:creationId xmlns:a16="http://schemas.microsoft.com/office/drawing/2014/main" id="{466952FE-1998-4E8B-FFA0-24C9F24D9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52450"/>
            <a:ext cx="5164137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lnSpc>
                <a:spcPts val="1800"/>
              </a:lnSpc>
              <a:buFontTx/>
              <a:buNone/>
            </a:pP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Type hier een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subkop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.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Ugit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offictum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in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nulpa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pelitat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1800"/>
              </a:lnSpc>
              <a:buFontTx/>
              <a:buNone/>
            </a:pP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omnis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restint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isincto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offic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tectur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,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quia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dolupta</a:t>
            </a:r>
            <a:endParaRPr lang="en-US" altLang="nl-NL" sz="1800" b="1" dirty="0">
              <a:solidFill>
                <a:srgbClr val="E21C4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8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535B9FC-766D-F868-102A-18AA790DD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" y="2687799"/>
            <a:ext cx="9143244" cy="2468182"/>
          </a:xfrm>
          <a:prstGeom prst="rect">
            <a:avLst/>
          </a:prstGeom>
        </p:spPr>
      </p:pic>
      <p:sp>
        <p:nvSpPr>
          <p:cNvPr id="19459" name="Text Box 11">
            <a:extLst>
              <a:ext uri="{FF2B5EF4-FFF2-40B4-BE49-F238E27FC236}">
                <a16:creationId xmlns:a16="http://schemas.microsoft.com/office/drawing/2014/main" id="{33929182-4C4E-8937-C2F1-1D84A4E70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1336675"/>
            <a:ext cx="4538663" cy="227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 hier een opsomming.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Officatessi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conem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aperes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peliatem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quiae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quat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lant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ero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blanihil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iliquia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quibus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ut que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  <a:defRPr/>
            </a:pPr>
            <a:endParaRPr lang="nl-NL" altLang="nl-NL" sz="1600" baseline="30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Ipsusandero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pro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eatione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mporehenimet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faccusdae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nis et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postiorum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ommolec</a:t>
            </a:r>
            <a:endParaRPr lang="nl-NL" altLang="nl-NL" sz="1600" baseline="30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  <a:defRPr/>
            </a:pPr>
            <a:endParaRPr lang="nl-NL" altLang="nl-NL" sz="1600" baseline="30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Ipsusandero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pro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eatione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mporehenimet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faccusdae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nis et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postiorum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</a:t>
            </a:r>
            <a:r>
              <a:rPr lang="nl-NL" altLang="nl-NL" sz="160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aseline="30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ommolec</a:t>
            </a:r>
            <a:endParaRPr lang="nl-NL" altLang="nl-NL" sz="1600" baseline="30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FontTx/>
              <a:buAutoNum type="arabicPeriod"/>
              <a:defRPr/>
            </a:pPr>
            <a:endParaRPr lang="nl-NL" altLang="nl-NL" sz="1600" baseline="30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buFontTx/>
              <a:buNone/>
              <a:defRPr/>
            </a:pPr>
            <a:endParaRPr lang="en-US" altLang="nl-NL" sz="2100" baseline="30000">
              <a:solidFill>
                <a:srgbClr val="000000"/>
              </a:solidFill>
              <a:latin typeface="Helvetica Neue" panose="02000503000000020004" pitchFamily="2" charset="0"/>
            </a:endParaRPr>
          </a:p>
        </p:txBody>
      </p:sp>
      <p:pic>
        <p:nvPicPr>
          <p:cNvPr id="14341" name="Afbeelding 6">
            <a:extLst>
              <a:ext uri="{FF2B5EF4-FFF2-40B4-BE49-F238E27FC236}">
                <a16:creationId xmlns:a16="http://schemas.microsoft.com/office/drawing/2014/main" id="{41CB4B83-56F1-712E-9A07-6702240F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8344" y="4222007"/>
            <a:ext cx="1049337" cy="59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648FCA7-E7DC-AC2D-670C-01E82765D1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92208"/>
            <a:ext cx="3302115" cy="4732639"/>
          </a:xfrm>
          <a:prstGeom prst="rect">
            <a:avLst/>
          </a:prstGeom>
        </p:spPr>
      </p:pic>
      <p:sp>
        <p:nvSpPr>
          <p:cNvPr id="14339" name="Text Box 10">
            <a:extLst>
              <a:ext uri="{FF2B5EF4-FFF2-40B4-BE49-F238E27FC236}">
                <a16:creationId xmlns:a16="http://schemas.microsoft.com/office/drawing/2014/main" id="{3D7E8B18-BF8C-BC1C-20BC-987F038D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52450"/>
            <a:ext cx="516413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lnSpc>
                <a:spcPts val="1800"/>
              </a:lnSpc>
              <a:buFontTx/>
              <a:buNone/>
            </a:pP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Type hier een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subkop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.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Ugit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offictum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in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nulpa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pelitat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1800"/>
              </a:lnSpc>
              <a:buFontTx/>
              <a:buNone/>
            </a:pP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omnis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restint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isincto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offic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tectur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,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quia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</a:t>
            </a:r>
            <a:r>
              <a:rPr lang="nl-NL" altLang="nl-NL" sz="1800" b="1" dirty="0" err="1">
                <a:solidFill>
                  <a:srgbClr val="E21C47"/>
                </a:solidFill>
                <a:latin typeface="Arial Narrow" panose="020B0606020202030204" pitchFamily="34" charset="0"/>
              </a:rPr>
              <a:t>dolupt</a:t>
            </a: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 We zijn een aantrekkelijke school </a:t>
            </a:r>
            <a:b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</a:br>
            <a:r>
              <a:rPr lang="nl-NL" altLang="nl-NL" sz="1800" b="1" dirty="0">
                <a:solidFill>
                  <a:srgbClr val="E21C47"/>
                </a:solidFill>
                <a:latin typeface="Arial Narrow" panose="020B0606020202030204" pitchFamily="34" charset="0"/>
              </a:rPr>
              <a:t>voor leerlingen en medewerkers!</a:t>
            </a:r>
            <a:endParaRPr lang="en-US" altLang="nl-NL" sz="1800" b="1" dirty="0">
              <a:solidFill>
                <a:srgbClr val="E21C47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1d22b1-d1d4-48f6-b7a9-3d1896c6b2f2">
      <UserInfo>
        <DisplayName>Iris Konings</DisplayName>
        <AccountId>36</AccountId>
        <AccountType/>
      </UserInfo>
      <UserInfo>
        <DisplayName>Menno van der Ree</DisplayName>
        <AccountId>23</AccountId>
        <AccountType/>
      </UserInfo>
      <UserInfo>
        <DisplayName>Annemieke Ruesink</DisplayName>
        <AccountId>35</AccountId>
        <AccountType/>
      </UserInfo>
      <UserInfo>
        <DisplayName>Anne Tilleman</DisplayName>
        <AccountId>71</AccountId>
        <AccountType/>
      </UserInfo>
      <UserInfo>
        <DisplayName>Charles Lohnstein</DisplayName>
        <AccountId>78</AccountId>
        <AccountType/>
      </UserInfo>
    </SharedWithUsers>
    <lcf76f155ced4ddcb4097134ff3c332f xmlns="0d4fb1f2-a64e-450c-bdba-4dd2bc7e41e7">
      <Terms xmlns="http://schemas.microsoft.com/office/infopath/2007/PartnerControls"/>
    </lcf76f155ced4ddcb4097134ff3c332f>
    <TaxCatchAll xmlns="161d22b1-d1d4-48f6-b7a9-3d1896c6b2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4B6EB58286A41A474A6EF18899466" ma:contentTypeVersion="18" ma:contentTypeDescription="Een nieuw document maken." ma:contentTypeScope="" ma:versionID="19eeb5569a678fbc015f3d9b31b84fd6">
  <xsd:schema xmlns:xsd="http://www.w3.org/2001/XMLSchema" xmlns:xs="http://www.w3.org/2001/XMLSchema" xmlns:p="http://schemas.microsoft.com/office/2006/metadata/properties" xmlns:ns2="0d4fb1f2-a64e-450c-bdba-4dd2bc7e41e7" xmlns:ns3="161d22b1-d1d4-48f6-b7a9-3d1896c6b2f2" targetNamespace="http://schemas.microsoft.com/office/2006/metadata/properties" ma:root="true" ma:fieldsID="681770329a70626fac63e0dc68b5a702" ns2:_="" ns3:_="">
    <xsd:import namespace="0d4fb1f2-a64e-450c-bdba-4dd2bc7e41e7"/>
    <xsd:import namespace="161d22b1-d1d4-48f6-b7a9-3d1896c6b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fb1f2-a64e-450c-bdba-4dd2bc7e4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4ea5f20-8938-4951-bce7-6bc355fd25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d22b1-d1d4-48f6-b7a9-3d1896c6b2f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6da3dc-016a-43b1-b180-55f10d576872}" ma:internalName="TaxCatchAll" ma:showField="CatchAllData" ma:web="161d22b1-d1d4-48f6-b7a9-3d1896c6b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10820197-1A3F-4595-829D-7559D8352799}">
  <ds:schemaRefs>
    <ds:schemaRef ds:uri="0d4fb1f2-a64e-450c-bdba-4dd2bc7e41e7"/>
    <ds:schemaRef ds:uri="161d22b1-d1d4-48f6-b7a9-3d1896c6b2f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B49D26-6530-4C61-A5C7-6949A92FA3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D292F0-74BC-43F2-A957-5A6DCABB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4fb1f2-a64e-450c-bdba-4dd2bc7e41e7"/>
    <ds:schemaRef ds:uri="161d22b1-d1d4-48f6-b7a9-3d1896c6b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E694D15-FBCF-4663-BDE7-1274C2BD8DA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268</Words>
  <Application>Microsoft Office PowerPoint</Application>
  <PresentationFormat>Diavoorstelling (16:9)</PresentationFormat>
  <Paragraphs>33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 Narrow</vt:lpstr>
      <vt:lpstr>Oswald bold</vt:lpstr>
      <vt:lpstr>Arial</vt:lpstr>
      <vt:lpstr>Verdana</vt:lpstr>
      <vt:lpstr>Helvetica Neue</vt:lpstr>
      <vt:lpstr>Lege presentatie</vt:lpstr>
      <vt:lpstr>PowerPoint-presentatie</vt:lpstr>
      <vt:lpstr> </vt:lpstr>
      <vt:lpstr>PowerPoint-presentatie</vt:lpstr>
      <vt:lpstr>PowerPoint-presentatie</vt:lpstr>
    </vt:vector>
  </TitlesOfParts>
  <Company>Einder Comminucatie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Einder Communicatie</dc:creator>
  <cp:lastModifiedBy>Helen de Bruijn</cp:lastModifiedBy>
  <cp:revision>5</cp:revision>
  <cp:lastPrinted>2013-03-25T10:50:44Z</cp:lastPrinted>
  <dcterms:created xsi:type="dcterms:W3CDTF">2013-02-25T11:14:56Z</dcterms:created>
  <dcterms:modified xsi:type="dcterms:W3CDTF">2025-11-24T09:37:08Z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0x010100F004B6EB58286A41A474A6EF18899466</vt:lpwstr>
  </property>
  <property fmtid="{D5CDD505-2E9C-101B-9397-08002B2CF9AE}" pid="3" name="display_urn:schemas-microsoft-com:office:office#SharedWithUsers">
    <vt:lpwstr>Iris Konings;Menno van der Ree;Annemieke Ruesink;Anne Tilleman;Charles Lohnstein</vt:lpwstr>
  </property>
  <property fmtid="{D5CDD505-2E9C-101B-9397-08002B2CF9AE}" pid="4" name="SharedWithUsers">
    <vt:lpwstr>36;#Iris Konings;#23;#Menno van der Ree;#35;#Annemieke Ruesink;#71;#Anne Tilleman;#78;#Charles Lohnstein</vt:lpwstr>
  </property>
  <property fmtid="{D5CDD505-2E9C-101B-9397-08002B2CF9AE}" pid="5" name="MediaServiceImageTags">
    <vt:lpwstr/>
  </property>
</Properties>
</file>