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5"/>
  </p:sldMasterIdLst>
  <p:notesMasterIdLst>
    <p:notesMasterId r:id="rId25"/>
  </p:notesMasterIdLst>
  <p:handoutMasterIdLst>
    <p:handoutMasterId r:id="rId26"/>
  </p:handoutMasterIdLst>
  <p:sldIdLst>
    <p:sldId id="256" r:id="rId6"/>
    <p:sldId id="271" r:id="rId7"/>
    <p:sldId id="286" r:id="rId8"/>
    <p:sldId id="274" r:id="rId9"/>
    <p:sldId id="272" r:id="rId10"/>
    <p:sldId id="276" r:id="rId11"/>
    <p:sldId id="284" r:id="rId12"/>
    <p:sldId id="291" r:id="rId13"/>
    <p:sldId id="290" r:id="rId14"/>
    <p:sldId id="294" r:id="rId15"/>
    <p:sldId id="292" r:id="rId16"/>
    <p:sldId id="293" r:id="rId17"/>
    <p:sldId id="295" r:id="rId18"/>
    <p:sldId id="296" r:id="rId19"/>
    <p:sldId id="297" r:id="rId20"/>
    <p:sldId id="289" r:id="rId21"/>
    <p:sldId id="287" r:id="rId22"/>
    <p:sldId id="288" r:id="rId23"/>
    <p:sldId id="277" r:id="rId24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Lucida Handwriting" panose="03010101010101010101" pitchFamily="66" charset="0"/>
      <p:regular r:id="rId31"/>
    </p:embeddedFont>
    <p:embeddedFont>
      <p:font typeface="Oswald bold" panose="02000803000000000000" pitchFamily="2" charset="0"/>
      <p:bold r:id="rId32"/>
    </p:embeddedFont>
    <p:embeddedFont>
      <p:font typeface="Verdana" panose="020B060403050404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1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349399-3E83-4D0E-918A-04BE8FE71270}" v="27" dt="2026-09-29T12:02:41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0748"/>
  </p:normalViewPr>
  <p:slideViewPr>
    <p:cSldViewPr>
      <p:cViewPr varScale="1">
        <p:scale>
          <a:sx n="128" d="100"/>
          <a:sy n="128" d="100"/>
        </p:scale>
        <p:origin x="84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8.fntdata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5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s Nillesen" userId="09ba87e9-3266-4671-a90c-9d4c2db02e47" providerId="ADAL" clId="{428807D6-4A69-4C7E-A33C-258325C27920}"/>
    <pc:docChg chg="undo custSel addSld modSld sldOrd">
      <pc:chgData name="Tess Nillesen" userId="09ba87e9-3266-4671-a90c-9d4c2db02e47" providerId="ADAL" clId="{428807D6-4A69-4C7E-A33C-258325C27920}" dt="2026-09-10T14:26:04.810" v="82" actId="18131"/>
      <pc:docMkLst>
        <pc:docMk/>
      </pc:docMkLst>
      <pc:sldChg chg="delSp">
        <pc:chgData name="Tess Nillesen" userId="09ba87e9-3266-4671-a90c-9d4c2db02e47" providerId="ADAL" clId="{428807D6-4A69-4C7E-A33C-258325C27920}" dt="2026-09-10T14:04:25.532" v="0" actId="478"/>
        <pc:sldMkLst>
          <pc:docMk/>
          <pc:sldMk cId="0" sldId="256"/>
        </pc:sldMkLst>
      </pc:sldChg>
      <pc:sldChg chg="addSp delSp modSp mod">
        <pc:chgData name="Tess Nillesen" userId="09ba87e9-3266-4671-a90c-9d4c2db02e47" providerId="ADAL" clId="{428807D6-4A69-4C7E-A33C-258325C27920}" dt="2026-09-10T14:05:46.933" v="24" actId="18131"/>
        <pc:sldMkLst>
          <pc:docMk/>
          <pc:sldMk cId="0" sldId="284"/>
        </pc:sldMkLst>
        <pc:picChg chg="add mod modCrop">
          <ac:chgData name="Tess Nillesen" userId="09ba87e9-3266-4671-a90c-9d4c2db02e47" providerId="ADAL" clId="{428807D6-4A69-4C7E-A33C-258325C27920}" dt="2026-09-10T14:05:46.933" v="24" actId="18131"/>
          <ac:picMkLst>
            <pc:docMk/>
            <pc:sldMk cId="0" sldId="284"/>
            <ac:picMk id="4" creationId="{E3E1E817-F511-3C62-FE65-830464F39290}"/>
          </ac:picMkLst>
        </pc:picChg>
        <pc:picChg chg="add mod">
          <ac:chgData name="Tess Nillesen" userId="09ba87e9-3266-4671-a90c-9d4c2db02e47" providerId="ADAL" clId="{428807D6-4A69-4C7E-A33C-258325C27920}" dt="2026-09-10T14:05:29.145" v="20"/>
          <ac:picMkLst>
            <pc:docMk/>
            <pc:sldMk cId="0" sldId="284"/>
            <ac:picMk id="5" creationId="{6EBCC9DD-091D-47D3-1C01-4C4D4F4E9D1F}"/>
          </ac:picMkLst>
        </pc:picChg>
      </pc:sldChg>
      <pc:sldChg chg="add">
        <pc:chgData name="Tess Nillesen" userId="09ba87e9-3266-4671-a90c-9d4c2db02e47" providerId="ADAL" clId="{428807D6-4A69-4C7E-A33C-258325C27920}" dt="2026-09-10T14:04:30.688" v="1" actId="2890"/>
        <pc:sldMkLst>
          <pc:docMk/>
          <pc:sldMk cId="1620996187" sldId="289"/>
        </pc:sldMkLst>
      </pc:sldChg>
      <pc:sldChg chg="modSp add mod">
        <pc:chgData name="Tess Nillesen" userId="09ba87e9-3266-4671-a90c-9d4c2db02e47" providerId="ADAL" clId="{428807D6-4A69-4C7E-A33C-258325C27920}" dt="2026-09-10T14:06:19.635" v="27" actId="18131"/>
        <pc:sldMkLst>
          <pc:docMk/>
          <pc:sldMk cId="33999701" sldId="290"/>
        </pc:sldMkLst>
        <pc:picChg chg="mod modCrop">
          <ac:chgData name="Tess Nillesen" userId="09ba87e9-3266-4671-a90c-9d4c2db02e47" providerId="ADAL" clId="{428807D6-4A69-4C7E-A33C-258325C27920}" dt="2026-09-10T14:06:19.635" v="27" actId="18131"/>
          <ac:picMkLst>
            <pc:docMk/>
            <pc:sldMk cId="33999701" sldId="290"/>
            <ac:picMk id="4" creationId="{2EC646E3-EC8E-B672-0674-41D851AA2365}"/>
          </ac:picMkLst>
        </pc:picChg>
      </pc:sldChg>
      <pc:sldChg chg="modSp add ord">
        <pc:chgData name="Tess Nillesen" userId="09ba87e9-3266-4671-a90c-9d4c2db02e47" providerId="ADAL" clId="{428807D6-4A69-4C7E-A33C-258325C27920}" dt="2026-09-10T14:24:56.484" v="78"/>
        <pc:sldMkLst>
          <pc:docMk/>
          <pc:sldMk cId="3661977207" sldId="291"/>
        </pc:sldMkLst>
        <pc:picChg chg="mod">
          <ac:chgData name="Tess Nillesen" userId="09ba87e9-3266-4671-a90c-9d4c2db02e47" providerId="ADAL" clId="{428807D6-4A69-4C7E-A33C-258325C27920}" dt="2026-09-10T14:06:44.551" v="30" actId="14826"/>
          <ac:picMkLst>
            <pc:docMk/>
            <pc:sldMk cId="3661977207" sldId="291"/>
            <ac:picMk id="4" creationId="{9A85E083-B097-3D12-D00D-818D9A6C5CA9}"/>
          </ac:picMkLst>
        </pc:picChg>
      </pc:sldChg>
      <pc:sldChg chg="modSp add mod">
        <pc:chgData name="Tess Nillesen" userId="09ba87e9-3266-4671-a90c-9d4c2db02e47" providerId="ADAL" clId="{428807D6-4A69-4C7E-A33C-258325C27920}" dt="2026-09-10T14:26:04.810" v="82" actId="18131"/>
        <pc:sldMkLst>
          <pc:docMk/>
          <pc:sldMk cId="564736969" sldId="292"/>
        </pc:sldMkLst>
        <pc:picChg chg="mod modCrop">
          <ac:chgData name="Tess Nillesen" userId="09ba87e9-3266-4671-a90c-9d4c2db02e47" providerId="ADAL" clId="{428807D6-4A69-4C7E-A33C-258325C27920}" dt="2026-09-10T14:26:04.810" v="82" actId="18131"/>
          <ac:picMkLst>
            <pc:docMk/>
            <pc:sldMk cId="564736969" sldId="292"/>
            <ac:picMk id="4" creationId="{744AA030-BACB-57F6-EC8B-81EC1ABE150B}"/>
          </ac:picMkLst>
        </pc:picChg>
      </pc:sldChg>
      <pc:sldChg chg="add">
        <pc:chgData name="Tess Nillesen" userId="09ba87e9-3266-4671-a90c-9d4c2db02e47" providerId="ADAL" clId="{428807D6-4A69-4C7E-A33C-258325C27920}" dt="2026-09-10T14:08:49.503" v="52" actId="2890"/>
        <pc:sldMkLst>
          <pc:docMk/>
          <pc:sldMk cId="2873255127" sldId="293"/>
        </pc:sldMkLst>
      </pc:sldChg>
      <pc:sldChg chg="modSp add mod">
        <pc:chgData name="Tess Nillesen" userId="09ba87e9-3266-4671-a90c-9d4c2db02e47" providerId="ADAL" clId="{428807D6-4A69-4C7E-A33C-258325C27920}" dt="2026-09-10T14:21:59.929" v="60" actId="14826"/>
        <pc:sldMkLst>
          <pc:docMk/>
          <pc:sldMk cId="1703632862" sldId="294"/>
        </pc:sldMkLst>
        <pc:picChg chg="mod modCrop">
          <ac:chgData name="Tess Nillesen" userId="09ba87e9-3266-4671-a90c-9d4c2db02e47" providerId="ADAL" clId="{428807D6-4A69-4C7E-A33C-258325C27920}" dt="2026-09-10T14:21:59.929" v="60" actId="14826"/>
          <ac:picMkLst>
            <pc:docMk/>
            <pc:sldMk cId="1703632862" sldId="294"/>
            <ac:picMk id="4" creationId="{E348BE51-8D6C-58DB-DDA9-8C200A58BF97}"/>
          </ac:picMkLst>
        </pc:picChg>
      </pc:sldChg>
      <pc:sldChg chg="modSp add mod">
        <pc:chgData name="Tess Nillesen" userId="09ba87e9-3266-4671-a90c-9d4c2db02e47" providerId="ADAL" clId="{428807D6-4A69-4C7E-A33C-258325C27920}" dt="2026-09-10T14:23:07.132" v="66" actId="18131"/>
        <pc:sldMkLst>
          <pc:docMk/>
          <pc:sldMk cId="109928482" sldId="295"/>
        </pc:sldMkLst>
        <pc:picChg chg="mod modCrop">
          <ac:chgData name="Tess Nillesen" userId="09ba87e9-3266-4671-a90c-9d4c2db02e47" providerId="ADAL" clId="{428807D6-4A69-4C7E-A33C-258325C27920}" dt="2026-09-10T14:23:07.132" v="66" actId="18131"/>
          <ac:picMkLst>
            <pc:docMk/>
            <pc:sldMk cId="109928482" sldId="295"/>
            <ac:picMk id="4" creationId="{9A4A16B7-C14A-D9DF-A185-5EBBFEDFAC28}"/>
          </ac:picMkLst>
        </pc:picChg>
      </pc:sldChg>
      <pc:sldChg chg="modSp add mod">
        <pc:chgData name="Tess Nillesen" userId="09ba87e9-3266-4671-a90c-9d4c2db02e47" providerId="ADAL" clId="{428807D6-4A69-4C7E-A33C-258325C27920}" dt="2026-09-10T14:24:39.225" v="76" actId="18131"/>
        <pc:sldMkLst>
          <pc:docMk/>
          <pc:sldMk cId="2728816313" sldId="296"/>
        </pc:sldMkLst>
        <pc:picChg chg="mod modCrop">
          <ac:chgData name="Tess Nillesen" userId="09ba87e9-3266-4671-a90c-9d4c2db02e47" providerId="ADAL" clId="{428807D6-4A69-4C7E-A33C-258325C27920}" dt="2026-09-10T14:24:39.225" v="76" actId="18131"/>
          <ac:picMkLst>
            <pc:docMk/>
            <pc:sldMk cId="2728816313" sldId="296"/>
            <ac:picMk id="4" creationId="{E5BE8D43-F57E-25AB-7BA3-73D1397908A4}"/>
          </ac:picMkLst>
        </pc:picChg>
      </pc:sldChg>
      <pc:sldChg chg="modSp add mod">
        <pc:chgData name="Tess Nillesen" userId="09ba87e9-3266-4671-a90c-9d4c2db02e47" providerId="ADAL" clId="{428807D6-4A69-4C7E-A33C-258325C27920}" dt="2026-09-10T14:25:32.669" v="81" actId="18131"/>
        <pc:sldMkLst>
          <pc:docMk/>
          <pc:sldMk cId="3919454004" sldId="297"/>
        </pc:sldMkLst>
        <pc:picChg chg="mod modCrop">
          <ac:chgData name="Tess Nillesen" userId="09ba87e9-3266-4671-a90c-9d4c2db02e47" providerId="ADAL" clId="{428807D6-4A69-4C7E-A33C-258325C27920}" dt="2026-09-10T14:25:32.669" v="81" actId="18131"/>
          <ac:picMkLst>
            <pc:docMk/>
            <pc:sldMk cId="3919454004" sldId="297"/>
            <ac:picMk id="4" creationId="{05E09E1B-6D90-EA3B-C1BE-9CB0B072BB44}"/>
          </ac:picMkLst>
        </pc:picChg>
      </pc:sldChg>
    </pc:docChg>
  </pc:docChgLst>
  <pc:docChgLst>
    <pc:chgData name="Helen de Bruijn" userId="30d1477a-6bd5-442b-af3f-a6a498bf7315" providerId="ADAL" clId="{18680B6B-6BF0-41FA-AD1B-1D0099BB48CD}"/>
    <pc:docChg chg="undo custSel modSld">
      <pc:chgData name="Helen de Bruijn" userId="30d1477a-6bd5-442b-af3f-a6a498bf7315" providerId="ADAL" clId="{18680B6B-6BF0-41FA-AD1B-1D0099BB48CD}" dt="2026-09-29T12:03:02.008" v="588" actId="207"/>
      <pc:docMkLst>
        <pc:docMk/>
      </pc:docMkLst>
      <pc:sldChg chg="modSp">
        <pc:chgData name="Helen de Bruijn" userId="30d1477a-6bd5-442b-af3f-a6a498bf7315" providerId="ADAL" clId="{18680B6B-6BF0-41FA-AD1B-1D0099BB48CD}" dt="2026-09-29T11:54:31.893" v="0" actId="1076"/>
        <pc:sldMkLst>
          <pc:docMk/>
          <pc:sldMk cId="0" sldId="256"/>
        </pc:sldMkLst>
        <pc:spChg chg="mod">
          <ac:chgData name="Helen de Bruijn" userId="30d1477a-6bd5-442b-af3f-a6a498bf7315" providerId="ADAL" clId="{18680B6B-6BF0-41FA-AD1B-1D0099BB48CD}" dt="2026-09-29T11:54:31.893" v="0" actId="1076"/>
          <ac:spMkLst>
            <pc:docMk/>
            <pc:sldMk cId="0" sldId="256"/>
            <ac:spMk id="4099" creationId="{1F11BCFA-0BA0-4F36-AE67-3D6C448137CB}"/>
          </ac:spMkLst>
        </pc:spChg>
      </pc:sldChg>
      <pc:sldChg chg="addSp delSp modSp mod">
        <pc:chgData name="Helen de Bruijn" userId="30d1477a-6bd5-442b-af3f-a6a498bf7315" providerId="ADAL" clId="{18680B6B-6BF0-41FA-AD1B-1D0099BB48CD}" dt="2026-09-29T12:03:02.008" v="588" actId="207"/>
        <pc:sldMkLst>
          <pc:docMk/>
          <pc:sldMk cId="0" sldId="271"/>
        </pc:sldMkLst>
        <pc:spChg chg="add">
          <ac:chgData name="Helen de Bruijn" userId="30d1477a-6bd5-442b-af3f-a6a498bf7315" providerId="ADAL" clId="{18680B6B-6BF0-41FA-AD1B-1D0099BB48CD}" dt="2026-09-29T11:54:47.372" v="2" actId="22"/>
          <ac:spMkLst>
            <pc:docMk/>
            <pc:sldMk cId="0" sldId="271"/>
            <ac:spMk id="4" creationId="{F6530D29-087E-D591-766C-F72FDFF0FB47}"/>
          </ac:spMkLst>
        </pc:spChg>
        <pc:spChg chg="del">
          <ac:chgData name="Helen de Bruijn" userId="30d1477a-6bd5-442b-af3f-a6a498bf7315" providerId="ADAL" clId="{18680B6B-6BF0-41FA-AD1B-1D0099BB48CD}" dt="2026-09-29T11:54:46.619" v="1" actId="478"/>
          <ac:spMkLst>
            <pc:docMk/>
            <pc:sldMk cId="0" sldId="271"/>
            <ac:spMk id="8197" creationId="{CBACA5B8-213E-A66B-DBD3-28221D9683C1}"/>
          </ac:spMkLst>
        </pc:spChg>
        <pc:spChg chg="mod">
          <ac:chgData name="Helen de Bruijn" userId="30d1477a-6bd5-442b-af3f-a6a498bf7315" providerId="ADAL" clId="{18680B6B-6BF0-41FA-AD1B-1D0099BB48CD}" dt="2026-09-29T12:03:02.008" v="588" actId="207"/>
          <ac:spMkLst>
            <pc:docMk/>
            <pc:sldMk cId="0" sldId="271"/>
            <ac:spMk id="8201" creationId="{7B584EBD-24EA-9B76-B95D-3ACB460F623F}"/>
          </ac:spMkLst>
        </pc:spChg>
        <pc:spChg chg="mod">
          <ac:chgData name="Helen de Bruijn" userId="30d1477a-6bd5-442b-af3f-a6a498bf7315" providerId="ADAL" clId="{18680B6B-6BF0-41FA-AD1B-1D0099BB48CD}" dt="2026-09-29T11:58:11.190" v="471" actId="14100"/>
          <ac:spMkLst>
            <pc:docMk/>
            <pc:sldMk cId="0" sldId="271"/>
            <ac:spMk id="8202" creationId="{472405C5-A6A5-1019-6D82-9C2FAA7D18B1}"/>
          </ac:spMkLst>
        </pc:spChg>
        <pc:spChg chg="mod">
          <ac:chgData name="Helen de Bruijn" userId="30d1477a-6bd5-442b-af3f-a6a498bf7315" providerId="ADAL" clId="{18680B6B-6BF0-41FA-AD1B-1D0099BB48CD}" dt="2026-09-29T11:58:11.190" v="471" actId="14100"/>
          <ac:spMkLst>
            <pc:docMk/>
            <pc:sldMk cId="0" sldId="271"/>
            <ac:spMk id="8203" creationId="{EFD44BE0-1275-C225-13A6-EDC1FA67B9CE}"/>
          </ac:spMkLst>
        </pc:spChg>
        <pc:grpChg chg="mod">
          <ac:chgData name="Helen de Bruijn" userId="30d1477a-6bd5-442b-af3f-a6a498bf7315" providerId="ADAL" clId="{18680B6B-6BF0-41FA-AD1B-1D0099BB48CD}" dt="2026-09-29T11:58:11.190" v="471" actId="14100"/>
          <ac:grpSpMkLst>
            <pc:docMk/>
            <pc:sldMk cId="0" sldId="271"/>
            <ac:grpSpMk id="8199" creationId="{770EB940-A762-CF50-1006-83FAE0399079}"/>
          </ac:grpSpMkLst>
        </pc:grpChg>
        <pc:picChg chg="del mod">
          <ac:chgData name="Helen de Bruijn" userId="30d1477a-6bd5-442b-af3f-a6a498bf7315" providerId="ADAL" clId="{18680B6B-6BF0-41FA-AD1B-1D0099BB48CD}" dt="2026-09-29T11:54:55.531" v="5" actId="478"/>
          <ac:picMkLst>
            <pc:docMk/>
            <pc:sldMk cId="0" sldId="271"/>
            <ac:picMk id="2" creationId="{56C7FE68-30B3-F9ED-1269-F1A8E059C501}"/>
          </ac:picMkLst>
        </pc:picChg>
        <pc:picChg chg="add del mod">
          <ac:chgData name="Helen de Bruijn" userId="30d1477a-6bd5-442b-af3f-a6a498bf7315" providerId="ADAL" clId="{18680B6B-6BF0-41FA-AD1B-1D0099BB48CD}" dt="2026-09-29T11:55:54.749" v="7" actId="478"/>
          <ac:picMkLst>
            <pc:docMk/>
            <pc:sldMk cId="0" sldId="271"/>
            <ac:picMk id="6" creationId="{6E91F9B4-7258-1AF1-F2F0-8B661EA44E71}"/>
          </ac:picMkLst>
        </pc:picChg>
        <pc:picChg chg="mod modCrop">
          <ac:chgData name="Helen de Bruijn" userId="30d1477a-6bd5-442b-af3f-a6a498bf7315" providerId="ADAL" clId="{18680B6B-6BF0-41FA-AD1B-1D0099BB48CD}" dt="2026-09-29T11:58:21.936" v="472" actId="34807"/>
          <ac:picMkLst>
            <pc:docMk/>
            <pc:sldMk cId="0" sldId="271"/>
            <ac:picMk id="8194" creationId="{7ED418F2-8B60-D258-C384-16DE2868C22C}"/>
          </ac:picMkLst>
        </pc:picChg>
      </pc:sldChg>
      <pc:sldChg chg="modSp mod">
        <pc:chgData name="Helen de Bruijn" userId="30d1477a-6bd5-442b-af3f-a6a498bf7315" providerId="ADAL" clId="{18680B6B-6BF0-41FA-AD1B-1D0099BB48CD}" dt="2026-09-29T12:02:04.677" v="510"/>
        <pc:sldMkLst>
          <pc:docMk/>
          <pc:sldMk cId="0" sldId="272"/>
        </pc:sldMkLst>
        <pc:spChg chg="mod">
          <ac:chgData name="Helen de Bruijn" userId="30d1477a-6bd5-442b-af3f-a6a498bf7315" providerId="ADAL" clId="{18680B6B-6BF0-41FA-AD1B-1D0099BB48CD}" dt="2026-09-29T12:02:04.677" v="510"/>
          <ac:spMkLst>
            <pc:docMk/>
            <pc:sldMk cId="0" sldId="272"/>
            <ac:spMk id="20483" creationId="{CE2F4D47-06A4-8967-6436-40628464AE57}"/>
          </ac:spMkLst>
        </pc:spChg>
        <pc:picChg chg="mod modCrop">
          <ac:chgData name="Helen de Bruijn" userId="30d1477a-6bd5-442b-af3f-a6a498bf7315" providerId="ADAL" clId="{18680B6B-6BF0-41FA-AD1B-1D0099BB48CD}" dt="2026-09-29T12:01:10.377" v="504" actId="14100"/>
          <ac:picMkLst>
            <pc:docMk/>
            <pc:sldMk cId="0" sldId="272"/>
            <ac:picMk id="20482" creationId="{3C74BB45-2E8D-7487-A869-40B9202C6898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2:00:42.400" v="501" actId="20577"/>
        <pc:sldMkLst>
          <pc:docMk/>
          <pc:sldMk cId="0" sldId="274"/>
        </pc:sldMkLst>
        <pc:spChg chg="add del">
          <ac:chgData name="Helen de Bruijn" userId="30d1477a-6bd5-442b-af3f-a6a498bf7315" providerId="ADAL" clId="{18680B6B-6BF0-41FA-AD1B-1D0099BB48CD}" dt="2026-09-29T11:59:30.707" v="487" actId="22"/>
          <ac:spMkLst>
            <pc:docMk/>
            <pc:sldMk cId="0" sldId="274"/>
            <ac:spMk id="3" creationId="{0C0F0384-CB86-7159-F04B-E1A3CC5CC8C1}"/>
          </ac:spMkLst>
        </pc:spChg>
        <pc:spChg chg="add del">
          <ac:chgData name="Helen de Bruijn" userId="30d1477a-6bd5-442b-af3f-a6a498bf7315" providerId="ADAL" clId="{18680B6B-6BF0-41FA-AD1B-1D0099BB48CD}" dt="2026-09-29T11:59:30.707" v="487" actId="22"/>
          <ac:spMkLst>
            <pc:docMk/>
            <pc:sldMk cId="0" sldId="274"/>
            <ac:spMk id="5" creationId="{BFF316D1-D4DC-A849-38AB-F2728FACE8F8}"/>
          </ac:spMkLst>
        </pc:spChg>
        <pc:spChg chg="add del">
          <ac:chgData name="Helen de Bruijn" userId="30d1477a-6bd5-442b-af3f-a6a498bf7315" providerId="ADAL" clId="{18680B6B-6BF0-41FA-AD1B-1D0099BB48CD}" dt="2026-09-29T11:59:30.707" v="487" actId="22"/>
          <ac:spMkLst>
            <pc:docMk/>
            <pc:sldMk cId="0" sldId="274"/>
            <ac:spMk id="7" creationId="{45413CD6-A133-A8EF-7B6D-3F89846DA3FD}"/>
          </ac:spMkLst>
        </pc:spChg>
        <pc:spChg chg="add del">
          <ac:chgData name="Helen de Bruijn" userId="30d1477a-6bd5-442b-af3f-a6a498bf7315" providerId="ADAL" clId="{18680B6B-6BF0-41FA-AD1B-1D0099BB48CD}" dt="2026-09-29T11:59:30.707" v="487" actId="22"/>
          <ac:spMkLst>
            <pc:docMk/>
            <pc:sldMk cId="0" sldId="274"/>
            <ac:spMk id="9" creationId="{1E05688D-C765-F995-6D9A-66D68095242A}"/>
          </ac:spMkLst>
        </pc:spChg>
        <pc:spChg chg="add del">
          <ac:chgData name="Helen de Bruijn" userId="30d1477a-6bd5-442b-af3f-a6a498bf7315" providerId="ADAL" clId="{18680B6B-6BF0-41FA-AD1B-1D0099BB48CD}" dt="2026-09-29T11:59:30.707" v="487" actId="22"/>
          <ac:spMkLst>
            <pc:docMk/>
            <pc:sldMk cId="0" sldId="274"/>
            <ac:spMk id="11" creationId="{7C7A35B9-4B7A-589F-A21B-516564796F87}"/>
          </ac:spMkLst>
        </pc:spChg>
        <pc:spChg chg="add mod">
          <ac:chgData name="Helen de Bruijn" userId="30d1477a-6bd5-442b-af3f-a6a498bf7315" providerId="ADAL" clId="{18680B6B-6BF0-41FA-AD1B-1D0099BB48CD}" dt="2026-09-29T12:00:20.605" v="496" actId="1076"/>
          <ac:spMkLst>
            <pc:docMk/>
            <pc:sldMk cId="0" sldId="274"/>
            <ac:spMk id="16" creationId="{5E637591-682D-A8E1-4DB3-DE909F34205D}"/>
          </ac:spMkLst>
        </pc:spChg>
        <pc:spChg chg="add mod">
          <ac:chgData name="Helen de Bruijn" userId="30d1477a-6bd5-442b-af3f-a6a498bf7315" providerId="ADAL" clId="{18680B6B-6BF0-41FA-AD1B-1D0099BB48CD}" dt="2026-09-29T12:00:30.177" v="497" actId="1076"/>
          <ac:spMkLst>
            <pc:docMk/>
            <pc:sldMk cId="0" sldId="274"/>
            <ac:spMk id="18" creationId="{65BDBDCB-E39D-9A3D-1D71-15729E497288}"/>
          </ac:spMkLst>
        </pc:spChg>
        <pc:spChg chg="add mod">
          <ac:chgData name="Helen de Bruijn" userId="30d1477a-6bd5-442b-af3f-a6a498bf7315" providerId="ADAL" clId="{18680B6B-6BF0-41FA-AD1B-1D0099BB48CD}" dt="2026-09-29T12:00:20.605" v="496" actId="1076"/>
          <ac:spMkLst>
            <pc:docMk/>
            <pc:sldMk cId="0" sldId="274"/>
            <ac:spMk id="20" creationId="{1F290987-B4C0-1826-B9DF-C401151CE1F7}"/>
          </ac:spMkLst>
        </pc:spChg>
        <pc:spChg chg="add mod">
          <ac:chgData name="Helen de Bruijn" userId="30d1477a-6bd5-442b-af3f-a6a498bf7315" providerId="ADAL" clId="{18680B6B-6BF0-41FA-AD1B-1D0099BB48CD}" dt="2026-09-29T12:00:34.268" v="498" actId="1076"/>
          <ac:spMkLst>
            <pc:docMk/>
            <pc:sldMk cId="0" sldId="274"/>
            <ac:spMk id="22" creationId="{1B5CFB7D-DEAE-35BE-3017-61B494CF2B11}"/>
          </ac:spMkLst>
        </pc:spChg>
        <pc:spChg chg="add mod">
          <ac:chgData name="Helen de Bruijn" userId="30d1477a-6bd5-442b-af3f-a6a498bf7315" providerId="ADAL" clId="{18680B6B-6BF0-41FA-AD1B-1D0099BB48CD}" dt="2026-09-29T12:00:36.059" v="499" actId="1076"/>
          <ac:spMkLst>
            <pc:docMk/>
            <pc:sldMk cId="0" sldId="274"/>
            <ac:spMk id="24" creationId="{0D7FDB6F-C95B-0453-FD13-6C0E151A544A}"/>
          </ac:spMkLst>
        </pc:spChg>
        <pc:spChg chg="add mod">
          <ac:chgData name="Helen de Bruijn" userId="30d1477a-6bd5-442b-af3f-a6a498bf7315" providerId="ADAL" clId="{18680B6B-6BF0-41FA-AD1B-1D0099BB48CD}" dt="2026-09-29T12:00:38.935" v="500" actId="207"/>
          <ac:spMkLst>
            <pc:docMk/>
            <pc:sldMk cId="0" sldId="274"/>
            <ac:spMk id="26" creationId="{95C927F4-D459-2A04-E55C-990EED6FFEF7}"/>
          </ac:spMkLst>
        </pc:spChg>
        <pc:spChg chg="add mod">
          <ac:chgData name="Helen de Bruijn" userId="30d1477a-6bd5-442b-af3f-a6a498bf7315" providerId="ADAL" clId="{18680B6B-6BF0-41FA-AD1B-1D0099BB48CD}" dt="2026-09-29T12:00:42.400" v="501" actId="20577"/>
          <ac:spMkLst>
            <pc:docMk/>
            <pc:sldMk cId="0" sldId="274"/>
            <ac:spMk id="28" creationId="{9CC3F578-B49F-0C31-35F1-6C96B9108CB8}"/>
          </ac:spMkLst>
        </pc:spChg>
        <pc:spChg chg="mod">
          <ac:chgData name="Helen de Bruijn" userId="30d1477a-6bd5-442b-af3f-a6a498bf7315" providerId="ADAL" clId="{18680B6B-6BF0-41FA-AD1B-1D0099BB48CD}" dt="2026-09-29T11:59:19.772" v="480" actId="478"/>
          <ac:spMkLst>
            <pc:docMk/>
            <pc:sldMk cId="0" sldId="274"/>
            <ac:spMk id="14344" creationId="{3593BA4C-D51A-85A0-58EE-96A287D5BE5C}"/>
          </ac:spMkLst>
        </pc:spChg>
        <pc:spChg chg="mod">
          <ac:chgData name="Helen de Bruijn" userId="30d1477a-6bd5-442b-af3f-a6a498bf7315" providerId="ADAL" clId="{18680B6B-6BF0-41FA-AD1B-1D0099BB48CD}" dt="2026-09-29T11:59:19.772" v="480" actId="478"/>
          <ac:spMkLst>
            <pc:docMk/>
            <pc:sldMk cId="0" sldId="274"/>
            <ac:spMk id="14345" creationId="{7796D9B7-CCB8-0554-7472-CE030C6842B7}"/>
          </ac:spMkLst>
        </pc:spChg>
        <pc:spChg chg="mod">
          <ac:chgData name="Helen de Bruijn" userId="30d1477a-6bd5-442b-af3f-a6a498bf7315" providerId="ADAL" clId="{18680B6B-6BF0-41FA-AD1B-1D0099BB48CD}" dt="2026-09-29T11:59:19.772" v="480" actId="478"/>
          <ac:spMkLst>
            <pc:docMk/>
            <pc:sldMk cId="0" sldId="274"/>
            <ac:spMk id="14346" creationId="{E04A3A79-BC8E-B0AC-E8AE-3AE944D9BF15}"/>
          </ac:spMkLst>
        </pc:spChg>
        <pc:spChg chg="del">
          <ac:chgData name="Helen de Bruijn" userId="30d1477a-6bd5-442b-af3f-a6a498bf7315" providerId="ADAL" clId="{18680B6B-6BF0-41FA-AD1B-1D0099BB48CD}" dt="2026-09-29T11:59:19.772" v="480" actId="478"/>
          <ac:spMkLst>
            <pc:docMk/>
            <pc:sldMk cId="0" sldId="274"/>
            <ac:spMk id="14347" creationId="{75BEAE11-EAEC-E5D2-1D99-0DE0768B8A5D}"/>
          </ac:spMkLst>
        </pc:spChg>
        <pc:spChg chg="del">
          <ac:chgData name="Helen de Bruijn" userId="30d1477a-6bd5-442b-af3f-a6a498bf7315" providerId="ADAL" clId="{18680B6B-6BF0-41FA-AD1B-1D0099BB48CD}" dt="2026-09-29T12:00:11.354" v="494" actId="478"/>
          <ac:spMkLst>
            <pc:docMk/>
            <pc:sldMk cId="0" sldId="274"/>
            <ac:spMk id="17412" creationId="{4F8BEC2C-F732-4C63-C0D5-259E9A19EA08}"/>
          </ac:spMkLst>
        </pc:spChg>
        <pc:grpChg chg="del mod">
          <ac:chgData name="Helen de Bruijn" userId="30d1477a-6bd5-442b-af3f-a6a498bf7315" providerId="ADAL" clId="{18680B6B-6BF0-41FA-AD1B-1D0099BB48CD}" dt="2026-09-29T11:59:21.828" v="481" actId="478"/>
          <ac:grpSpMkLst>
            <pc:docMk/>
            <pc:sldMk cId="0" sldId="274"/>
            <ac:grpSpMk id="14342" creationId="{4D5E2DD2-529B-7EF9-CAB8-17C4788E0EA8}"/>
          </ac:grpSpMkLst>
        </pc:grpChg>
        <pc:picChg chg="add del">
          <ac:chgData name="Helen de Bruijn" userId="30d1477a-6bd5-442b-af3f-a6a498bf7315" providerId="ADAL" clId="{18680B6B-6BF0-41FA-AD1B-1D0099BB48CD}" dt="2026-09-29T11:59:33.328" v="489" actId="22"/>
          <ac:picMkLst>
            <pc:docMk/>
            <pc:sldMk cId="0" sldId="274"/>
            <ac:picMk id="14" creationId="{2FCD9143-47EB-7FE2-8A60-D6D6C7F61E99}"/>
          </ac:picMkLst>
        </pc:picChg>
        <pc:picChg chg="add del mod">
          <ac:chgData name="Helen de Bruijn" userId="30d1477a-6bd5-442b-af3f-a6a498bf7315" providerId="ADAL" clId="{18680B6B-6BF0-41FA-AD1B-1D0099BB48CD}" dt="2026-09-29T11:59:28.428" v="486" actId="1076"/>
          <ac:picMkLst>
            <pc:docMk/>
            <pc:sldMk cId="0" sldId="274"/>
            <ac:picMk id="14338" creationId="{D9A90476-E785-4B74-E276-F3CA5FBD9EBD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2:01:36.342" v="509"/>
        <pc:sldMkLst>
          <pc:docMk/>
          <pc:sldMk cId="0" sldId="276"/>
        </pc:sldMkLst>
        <pc:spChg chg="mod">
          <ac:chgData name="Helen de Bruijn" userId="30d1477a-6bd5-442b-af3f-a6a498bf7315" providerId="ADAL" clId="{18680B6B-6BF0-41FA-AD1B-1D0099BB48CD}" dt="2026-09-29T12:01:36.342" v="509"/>
          <ac:spMkLst>
            <pc:docMk/>
            <pc:sldMk cId="0" sldId="276"/>
            <ac:spMk id="24579" creationId="{44278FE4-6141-73BD-5678-9B79123AA793}"/>
          </ac:spMkLst>
        </pc:spChg>
        <pc:picChg chg="add mod">
          <ac:chgData name="Helen de Bruijn" userId="30d1477a-6bd5-442b-af3f-a6a498bf7315" providerId="ADAL" clId="{18680B6B-6BF0-41FA-AD1B-1D0099BB48CD}" dt="2026-09-29T12:01:30.247" v="508" actId="167"/>
          <ac:picMkLst>
            <pc:docMk/>
            <pc:sldMk cId="0" sldId="276"/>
            <ac:picMk id="4" creationId="{EA7F8889-BB13-49EE-EED8-0EAE0B018475}"/>
          </ac:picMkLst>
        </pc:picChg>
        <pc:picChg chg="add mod">
          <ac:chgData name="Helen de Bruijn" userId="30d1477a-6bd5-442b-af3f-a6a498bf7315" providerId="ADAL" clId="{18680B6B-6BF0-41FA-AD1B-1D0099BB48CD}" dt="2026-09-29T12:01:30.247" v="508" actId="167"/>
          <ac:picMkLst>
            <pc:docMk/>
            <pc:sldMk cId="0" sldId="276"/>
            <ac:picMk id="6" creationId="{456E0435-40F9-3B17-EA9F-53CD7D949CB9}"/>
          </ac:picMkLst>
        </pc:picChg>
        <pc:picChg chg="del">
          <ac:chgData name="Helen de Bruijn" userId="30d1477a-6bd5-442b-af3f-a6a498bf7315" providerId="ADAL" clId="{18680B6B-6BF0-41FA-AD1B-1D0099BB48CD}" dt="2026-09-29T12:01:23.021" v="506" actId="478"/>
          <ac:picMkLst>
            <pc:docMk/>
            <pc:sldMk cId="0" sldId="276"/>
            <ac:picMk id="24578" creationId="{CE94AC90-B22B-5570-C0B3-0687122CABA2}"/>
          </ac:picMkLst>
        </pc:picChg>
        <pc:picChg chg="del">
          <ac:chgData name="Helen de Bruijn" userId="30d1477a-6bd5-442b-af3f-a6a498bf7315" providerId="ADAL" clId="{18680B6B-6BF0-41FA-AD1B-1D0099BB48CD}" dt="2026-09-29T12:01:21.976" v="505" actId="478"/>
          <ac:picMkLst>
            <pc:docMk/>
            <pc:sldMk cId="0" sldId="276"/>
            <ac:picMk id="24581" creationId="{AC9EA619-A2D5-C5F1-5CE7-022AE9B1D555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58:53.209" v="479" actId="167"/>
        <pc:sldMkLst>
          <pc:docMk/>
          <pc:sldMk cId="0" sldId="286"/>
        </pc:sldMkLst>
        <pc:spChg chg="add mod">
          <ac:chgData name="Helen de Bruijn" userId="30d1477a-6bd5-442b-af3f-a6a498bf7315" providerId="ADAL" clId="{18680B6B-6BF0-41FA-AD1B-1D0099BB48CD}" dt="2026-09-29T11:58:43.694" v="477"/>
          <ac:spMkLst>
            <pc:docMk/>
            <pc:sldMk cId="0" sldId="286"/>
            <ac:spMk id="2" creationId="{A5111565-42B3-D1CA-1DB5-1D357D9C29A0}"/>
          </ac:spMkLst>
        </pc:spChg>
        <pc:spChg chg="add mod">
          <ac:chgData name="Helen de Bruijn" userId="30d1477a-6bd5-442b-af3f-a6a498bf7315" providerId="ADAL" clId="{18680B6B-6BF0-41FA-AD1B-1D0099BB48CD}" dt="2026-09-29T11:58:43.694" v="477"/>
          <ac:spMkLst>
            <pc:docMk/>
            <pc:sldMk cId="0" sldId="286"/>
            <ac:spMk id="3" creationId="{62C275A4-530D-1994-663B-4811C61F2A61}"/>
          </ac:spMkLst>
        </pc:spChg>
        <pc:spChg chg="add mod">
          <ac:chgData name="Helen de Bruijn" userId="30d1477a-6bd5-442b-af3f-a6a498bf7315" providerId="ADAL" clId="{18680B6B-6BF0-41FA-AD1B-1D0099BB48CD}" dt="2026-09-29T11:58:43.694" v="477"/>
          <ac:spMkLst>
            <pc:docMk/>
            <pc:sldMk cId="0" sldId="286"/>
            <ac:spMk id="5" creationId="{9F18B2E9-C297-F255-288E-CC3C452B893D}"/>
          </ac:spMkLst>
        </pc:spChg>
        <pc:spChg chg="add mod">
          <ac:chgData name="Helen de Bruijn" userId="30d1477a-6bd5-442b-af3f-a6a498bf7315" providerId="ADAL" clId="{18680B6B-6BF0-41FA-AD1B-1D0099BB48CD}" dt="2026-09-29T11:58:43.694" v="477"/>
          <ac:spMkLst>
            <pc:docMk/>
            <pc:sldMk cId="0" sldId="286"/>
            <ac:spMk id="6" creationId="{D928E398-13A1-C93E-D43C-C4EC6D5E604E}"/>
          </ac:spMkLst>
        </pc:spChg>
        <pc:spChg chg="del">
          <ac:chgData name="Helen de Bruijn" userId="30d1477a-6bd5-442b-af3f-a6a498bf7315" providerId="ADAL" clId="{18680B6B-6BF0-41FA-AD1B-1D0099BB48CD}" dt="2026-09-29T11:58:38.730" v="473" actId="478"/>
          <ac:spMkLst>
            <pc:docMk/>
            <pc:sldMk cId="0" sldId="286"/>
            <ac:spMk id="12" creationId="{80634E4E-AE37-2E5F-8217-40B69DD460BB}"/>
          </ac:spMkLst>
        </pc:spChg>
        <pc:spChg chg="del">
          <ac:chgData name="Helen de Bruijn" userId="30d1477a-6bd5-442b-af3f-a6a498bf7315" providerId="ADAL" clId="{18680B6B-6BF0-41FA-AD1B-1D0099BB48CD}" dt="2026-09-29T11:58:42.713" v="476" actId="478"/>
          <ac:spMkLst>
            <pc:docMk/>
            <pc:sldMk cId="0" sldId="286"/>
            <ac:spMk id="10244" creationId="{D09CD3FC-B917-5739-E43E-27244E3D8023}"/>
          </ac:spMkLst>
        </pc:spChg>
        <pc:spChg chg="del">
          <ac:chgData name="Helen de Bruijn" userId="30d1477a-6bd5-442b-af3f-a6a498bf7315" providerId="ADAL" clId="{18680B6B-6BF0-41FA-AD1B-1D0099BB48CD}" dt="2026-09-29T11:58:41.604" v="475" actId="478"/>
          <ac:spMkLst>
            <pc:docMk/>
            <pc:sldMk cId="0" sldId="286"/>
            <ac:spMk id="10245" creationId="{EB70B89B-6862-9FB9-96D2-064760C4EE27}"/>
          </ac:spMkLst>
        </pc:spChg>
        <pc:picChg chg="add mod">
          <ac:chgData name="Helen de Bruijn" userId="30d1477a-6bd5-442b-af3f-a6a498bf7315" providerId="ADAL" clId="{18680B6B-6BF0-41FA-AD1B-1D0099BB48CD}" dt="2026-09-29T11:58:53.209" v="479" actId="167"/>
          <ac:picMkLst>
            <pc:docMk/>
            <pc:sldMk cId="0" sldId="286"/>
            <ac:picMk id="8" creationId="{72750847-E461-79FB-5C76-B656FE471D46}"/>
          </ac:picMkLst>
        </pc:picChg>
        <pc:picChg chg="del">
          <ac:chgData name="Helen de Bruijn" userId="30d1477a-6bd5-442b-af3f-a6a498bf7315" providerId="ADAL" clId="{18680B6B-6BF0-41FA-AD1B-1D0099BB48CD}" dt="2026-09-29T11:58:39.443" v="474" actId="478"/>
          <ac:picMkLst>
            <pc:docMk/>
            <pc:sldMk cId="0" sldId="286"/>
            <ac:picMk id="10242" creationId="{672B340A-5047-B083-454B-45E0D2DEDAC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2FBD2625-1C97-53FC-E75E-6ED3B8877A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9F46615-DDE0-0D52-2D86-06F379A987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B43CAC0D-67E6-442A-A3F7-8DD4148FE832}" type="datetimeFigureOut">
              <a:rPr lang="nl-NL"/>
              <a:pPr>
                <a:defRPr/>
              </a:pPr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E36B49-866E-F2E0-AA67-C55E7349E6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C3369D2-4781-8C5D-CDBD-B6A9E8FFFB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B5B8F8-C3F8-408F-8364-35381F75D7C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9AF362E-5865-AF38-133C-F91D640C6C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9CE29B4-7F7D-C2E2-08B2-4B66E18DA9A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E389C4F-EBD3-8093-2275-B368BA296C4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AC78420-0C48-F3CF-D8AE-A21F1765AA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966E6F0-01B0-BE7D-684D-C589CC47FBF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EB324A6D-68CE-83B3-853A-9C321B618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1B374A6-37BB-4A26-8FB6-71EC492F219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65A0655-49A2-9840-9256-75D7430634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1BA071DD-DBB4-4407-90E6-A0AD168980C2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9F05356-286B-48EF-3B7E-9AB0C74660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99EACD82-5757-22C6-A9F8-8A6350E1F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6F6DC4A0-D5F7-F22C-9EA1-ED545C1AA2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10C51DC-1DE6-4D08-9392-D4312615D746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EDC582A6-D853-4F84-F663-5AAF0F980B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97379D8-173C-E8D3-12AF-7C83A6C7E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0D05C732-6B85-B583-A850-C3A555F6BE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F35C90B-F9D6-4247-83A8-A8668348AF36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17073CAD-868B-2C73-023A-37C2CFC2F2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D3855778-365F-D7F2-A3B9-8225E9548F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5498345C-0292-EF0F-236A-41E760CBF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5FDF408-83BD-4ACA-AF5E-E611E9EC5085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2B2BD24-B083-8877-1551-A653E7DBE0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BB8D18BC-2316-4189-AF70-2F4B003E7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8DCA3B82-1354-AA2C-7032-516F9FD359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59410DBB-560C-4673-972E-7961D03AA65A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90A9BEA-6069-4421-6BA7-5DD8C4809F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A2199BB1-6CD0-BF8E-E90B-DCF6BE6E9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86797CD5-2B89-4B65-D62B-5366E48AEA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AFECE467-9631-4025-A542-EEFCC369B094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957C6F9-D8D9-0616-EEB3-C9FDF81E49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318C30D-A8F1-B726-4421-C1CDA5634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B906EC62-EF63-51F6-F1D6-BCE440C261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D1B4270D-EC99-B29A-995E-828CA075F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D2669E9C-5DFF-7A39-D396-6E7BC6DAF7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EA15-13EC-E927-3E6B-3E9756598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937A371E-8A7F-BBE3-D595-43F35C428E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DF232EC-76F7-6870-C3AA-9223EEA8B4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4A77BC3D-0497-74A4-8B9A-A0ABCEFC3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41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F7998-0450-6AD9-5160-1ADF83999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C05BFCC8-60C7-6BF1-06D0-D7DDD8451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155DFB57-D89D-EEDB-71F9-AEE61D2233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F22DC120-268A-28E8-EC4B-908607CD9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359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B8781-EBF5-781C-FBC9-1E0B6B524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8D45760-B32D-C818-B11E-45ED535C52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DDA4550-D6DE-340B-94F5-8A69795EB8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BE21F20B-2F2F-B3DC-90C1-A1C688A7B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2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9F8A-39A5-366A-E096-D13CA312D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F84285D-8721-AF79-F095-99D0065AD8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B5058B9-939A-8DF7-E665-FEB8F6380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513018CA-1E05-A485-4921-E0514AF8CD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904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4312-4A25-5190-74A0-4AA6B095E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9519A97A-FEAE-F628-3BCE-C6EA5614F9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4293EE1-1FBE-8D25-BD7B-B73C4B35E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7826222-E919-06CC-F1EE-B92F58627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02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E20A-ACB4-4733-70E1-0EC4434C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E191390F-F94D-EA16-B2B1-8D198E8DB0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CE0B84A-B259-3172-370C-C219FC31C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13187B83-B069-015B-E1CF-288E8170A3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634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43E79-AD17-10F8-ED37-6EC4C8E0B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4E3D5B2-217A-358D-403C-EA10947476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EBE93E6-07CD-7E50-02A1-4CA0B2DC83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3B0729D8-F8BA-DC96-C721-F64C4E4F37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850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AFFBB-07A1-EA4E-30E5-FAC861BCE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3F4DA12-455A-BEDF-8D7D-3A7AA88469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597D0191-6B6C-0021-AAF8-1B8402AE28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37457F7C-68E6-1441-116C-5EB44E86B8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485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AE66B-81A6-C6E3-A63A-15D1F323D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B0786A75-8E66-3A22-5CC1-7AEE717A47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C5E59B9-7EB9-457C-9040-E96CBB16E1F7}" type="slidenum">
              <a:rPr lang="en-US" altLang="nl-NL" sz="1200" smtClean="0"/>
              <a:pPr/>
              <a:t>16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5478E53-5CF8-A825-1D51-893400046B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7864343-B624-F5D3-913A-3BE9D5B31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23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72B0D894-8461-2CE1-C510-D606693C7D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90CC90D-7452-4459-97B9-38FC7E7A1E6B}" type="slidenum">
              <a:rPr lang="en-US" altLang="nl-NL" sz="1200" smtClean="0"/>
              <a:pPr/>
              <a:t>17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7CEA964-ACD9-68F7-6541-795DFCBECE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C883E65-70CD-BF91-189B-1513B190E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FC05-E421-919B-CB3A-F878A7034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49624F7-9395-A0DC-279B-D12C1ADFB8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90CC90D-7452-4459-97B9-38FC7E7A1E6B}" type="slidenum">
              <a:rPr lang="en-US" altLang="nl-NL" sz="1200" smtClean="0"/>
              <a:pPr/>
              <a:t>18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0341A214-EAEB-0363-5E88-A54F36BD64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96B6300F-CD5B-8F26-9D18-0AD7297DC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26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FF4E423F-24A5-D238-D6E2-A28898CF4A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C83E89F-B28F-4A4E-83BD-125F6E58F68B}" type="slidenum">
              <a:rPr lang="en-US" altLang="nl-NL" sz="1200" smtClean="0"/>
              <a:pPr/>
              <a:t>19</a:t>
            </a:fld>
            <a:endParaRPr lang="en-US" altLang="nl-NL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00A7EDA-B21F-6D85-BEC9-3EC0BB24E9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35C6FA6-5779-5F0A-003F-D3FCFDC5E1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371979-AE66-697A-A37F-343EFAA8FB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9F0C77-BF26-91F3-8CF2-158249D914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DDCD8E-656A-55F8-0DD2-E6A05138F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51A1E-D718-4248-B48A-3C319FF7836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7813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454931-424E-E724-4CB9-6290888965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389675-10EF-5F98-50FD-3B488EB9CD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90D674-491C-1087-A1DC-6F89D38FCC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EDF49-43AE-4A79-8796-67D07142EBD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75591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379637-B8BD-BE60-51F0-5A68DF8AB2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45B37F-E07D-996C-8F14-8624B7FC50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43421-08D6-CA3B-9296-A19F0A4C1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8DB70-E193-4031-91F5-12DB3C99E4F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00647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4A41A3-9F55-1301-0DB9-AE8DCD8107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9C1C9-7FDA-4094-6950-068A7F81A7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A10968-ED4A-D8A9-CF23-A7C1E98F2C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145CF-E782-4F08-B5D1-8B45D22F660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0122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6F5CFF8-F6A4-2243-8F62-1C2A18476D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CB0B2B-314C-6E27-DA85-14D9DE578C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A992884-4F99-D4C5-4CF7-0D88A06E1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AF040-A43B-4D76-8C53-28A14C29481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6768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A7AA1B2-9033-2DBC-55F8-2344075C02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C1240C-B745-0F9D-83A1-B99558F807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336F76-3D15-C711-56E2-4EA2245D51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8434-5668-476B-8288-725B0F33750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8543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5B1E022-89F9-FCA7-3F9C-1CB4F4BAB5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348E40-D92C-5C1F-0A1E-432CEEF6C1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EB283AC-7FAE-FBA0-6E1C-0D313C59D1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BA9D8-F8AA-4394-9473-CD2B3196100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594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B49DA4-DE9B-2C55-D1E2-FE83E1588A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9FD737-33B6-B358-A76C-22219740FD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D3C2A2-DB90-B3C9-5FA6-39EC07E8C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E043E-F654-463E-8A0F-29C928D4A1D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8890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092035-0760-ED54-78CB-5B6C0B8FE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635788-521D-6467-C18E-6F7A26708A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181447-C2AD-FBD5-DFF2-62B9A9F291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C5DCC-E51B-4F6E-94F7-350F3A81D47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7965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205396-DC9C-9803-CB80-CE39CEE1DF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6992C3-3F5F-B4CB-6C59-DE2CA9DC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9BFCE1-154D-6961-0703-949EC08DBB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B71A3-59F9-4E19-97AD-0E0DD274305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6291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937357-B49A-540A-C65C-FB9102169A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60EA98-C9A9-80D2-3E32-B7C86CA9D3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6599DA-A5DD-1519-7B75-FCC1A6CBE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035D3-DD3A-462B-999D-829A69DC04C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3196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7A4E9D1-43BE-AE5F-D5E4-C291B8ED4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85A5AEF-3DF7-DBFD-6B7F-D65AA857E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Klik om de tekststijl van het model te bewerken</a:t>
            </a:r>
          </a:p>
          <a:p>
            <a:pPr lvl="1"/>
            <a:r>
              <a:rPr lang="en-US" altLang="nl-NL"/>
              <a:t>Tweede niveau</a:t>
            </a:r>
          </a:p>
          <a:p>
            <a:pPr lvl="2"/>
            <a:r>
              <a:rPr lang="en-US" altLang="nl-NL"/>
              <a:t>Derde niveau</a:t>
            </a:r>
          </a:p>
          <a:p>
            <a:pPr lvl="3"/>
            <a:r>
              <a:rPr lang="en-US" altLang="nl-NL"/>
              <a:t>Vierde niveau</a:t>
            </a:r>
          </a:p>
          <a:p>
            <a:pPr lvl="4"/>
            <a:r>
              <a:rPr lang="en-US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E683445-273D-0F18-8CD5-2EA14B6E4CB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015A4C-CBBE-8D88-B71D-EC5B329B06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B81706F-AB89-41BB-2B3E-169B1A7E54C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8158239-9B78-4079-8102-57292DFFAE8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.emf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2">
            <a:extLst>
              <a:ext uri="{FF2B5EF4-FFF2-40B4-BE49-F238E27FC236}">
                <a16:creationId xmlns:a16="http://schemas.microsoft.com/office/drawing/2014/main" id="{6C24076D-0491-DF10-379A-E90CCAE97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1F11BCFA-0BA0-4F36-AE67-3D6C448137C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460198" y="993694"/>
            <a:ext cx="4814887" cy="151288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OBC Bemmel </a:t>
            </a:r>
          </a:p>
          <a:p>
            <a:pPr algn="l" eaLnBrk="1" hangingPunct="1">
              <a:lnSpc>
                <a:spcPts val="4000"/>
              </a:lnSpc>
            </a:pPr>
            <a:endParaRPr lang="en-US" altLang="nl-NL" sz="5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BE0F1AA-D5FD-76F6-91D5-5D7D04A92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3003550"/>
            <a:ext cx="4127500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ts val="3000"/>
              </a:lnSpc>
              <a:defRPr/>
            </a:pPr>
            <a:r>
              <a:rPr lang="nl-NL" altLang="nl-NL" sz="27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Met het OBC kom je verder…	</a:t>
            </a:r>
          </a:p>
        </p:txBody>
      </p:sp>
      <p:pic>
        <p:nvPicPr>
          <p:cNvPr id="4101" name="Afbeelding 3">
            <a:extLst>
              <a:ext uri="{FF2B5EF4-FFF2-40B4-BE49-F238E27FC236}">
                <a16:creationId xmlns:a16="http://schemas.microsoft.com/office/drawing/2014/main" id="{69732F73-8B38-5F46-E54C-3675D0390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9F92E19-7838-E498-BE69-D9583E319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1806" y="-233444"/>
            <a:ext cx="3595661" cy="5393492"/>
          </a:xfrm>
          <a:prstGeom prst="rect">
            <a:avLst/>
          </a:prstGeom>
        </p:spPr>
      </p:pic>
      <p:sp>
        <p:nvSpPr>
          <p:cNvPr id="4103" name="Tekstvak 4">
            <a:extLst>
              <a:ext uri="{FF2B5EF4-FFF2-40B4-BE49-F238E27FC236}">
                <a16:creationId xmlns:a16="http://schemas.microsoft.com/office/drawing/2014/main" id="{36A8EBAE-866D-8D25-EFF7-3E48250DA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487" y="1879252"/>
            <a:ext cx="2951163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 i="1" dirty="0">
                <a:solidFill>
                  <a:srgbClr val="FF0000"/>
                </a:solidFill>
              </a:rPr>
              <a:t>Let op: de beelden in deze presentatie mogen vanwege AVG niet langer gebruikt worden dan schooljaar 27-28. Wil je deze met externen delen? Exporteer je presentatie dan naar pdf-formaat. </a:t>
            </a:r>
            <a:endParaRPr lang="nl-NL" altLang="nl-NL" sz="1400" dirty="0">
              <a:solidFill>
                <a:srgbClr val="FF0000"/>
              </a:solidFill>
            </a:endParaRP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40884FF8-86C8-F248-B69A-BF377C400448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2021EEAD-7D59-AC53-36EA-85C732888A70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4D9562A0-A69B-8C39-4A0C-57DA233F7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BB6BAA53-CAB7-3947-F5B9-A3BECBADDFDE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Afbeelding 2">
            <a:extLst>
              <a:ext uri="{FF2B5EF4-FFF2-40B4-BE49-F238E27FC236}">
                <a16:creationId xmlns:a16="http://schemas.microsoft.com/office/drawing/2014/main" id="{7ED418F2-8B60-D258-C384-16DE2868C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>
            <a:extLst>
              <a:ext uri="{FF2B5EF4-FFF2-40B4-BE49-F238E27FC236}">
                <a16:creationId xmlns:a16="http://schemas.microsoft.com/office/drawing/2014/main" id="{EEDB659A-8F7C-C127-D810-75587AA99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8196" name="Text Box 10">
            <a:extLst>
              <a:ext uri="{FF2B5EF4-FFF2-40B4-BE49-F238E27FC236}">
                <a16:creationId xmlns:a16="http://schemas.microsoft.com/office/drawing/2014/main" id="{9884A35A-97E7-AC1D-2A4C-18876E0A5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solidFill>
                  <a:srgbClr val="E20582"/>
                </a:solidFill>
                <a:latin typeface="Arial Narrow" panose="020B0606020202030204" pitchFamily="34" charset="0"/>
              </a:rPr>
              <a:t>WAAROM?</a:t>
            </a:r>
            <a:endParaRPr lang="en-US" altLang="nl-NL" sz="1800" b="1">
              <a:solidFill>
                <a:srgbClr val="E20582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0D925B3-3097-9964-6F7F-DD2F337C3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ONZE VISIE</a:t>
            </a:r>
          </a:p>
        </p:txBody>
      </p:sp>
      <p:grpSp>
        <p:nvGrpSpPr>
          <p:cNvPr id="8199" name="Groep 3">
            <a:extLst>
              <a:ext uri="{FF2B5EF4-FFF2-40B4-BE49-F238E27FC236}">
                <a16:creationId xmlns:a16="http://schemas.microsoft.com/office/drawing/2014/main" id="{770EB940-A762-CF50-1006-83FAE0399079}"/>
              </a:ext>
            </a:extLst>
          </p:cNvPr>
          <p:cNvGrpSpPr>
            <a:grpSpLocks/>
          </p:cNvGrpSpPr>
          <p:nvPr/>
        </p:nvGrpSpPr>
        <p:grpSpPr bwMode="auto">
          <a:xfrm>
            <a:off x="4848445" y="1632728"/>
            <a:ext cx="2893574" cy="2816258"/>
            <a:chOff x="4964022" y="1600000"/>
            <a:chExt cx="2851495" cy="2774455"/>
          </a:xfrm>
        </p:grpSpPr>
        <p:sp>
          <p:nvSpPr>
            <p:cNvPr id="8202" name="Ovaal 13">
              <a:extLst>
                <a:ext uri="{FF2B5EF4-FFF2-40B4-BE49-F238E27FC236}">
                  <a16:creationId xmlns:a16="http://schemas.microsoft.com/office/drawing/2014/main" id="{472405C5-A6A5-1019-6D82-9C2FAA7D1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159" y="1742781"/>
              <a:ext cx="2631358" cy="2631674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 dirty="0"/>
            </a:p>
          </p:txBody>
        </p:sp>
        <p:sp>
          <p:nvSpPr>
            <p:cNvPr id="8203" name="Ovaal 14">
              <a:extLst>
                <a:ext uri="{FF2B5EF4-FFF2-40B4-BE49-F238E27FC236}">
                  <a16:creationId xmlns:a16="http://schemas.microsoft.com/office/drawing/2014/main" id="{EFD44BE0-1275-C225-13A6-EDC1FA67B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4022" y="1600000"/>
              <a:ext cx="2776329" cy="2774455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</p:grpSp>
      <p:pic>
        <p:nvPicPr>
          <p:cNvPr id="8200" name="Afbeelding 19">
            <a:extLst>
              <a:ext uri="{FF2B5EF4-FFF2-40B4-BE49-F238E27FC236}">
                <a16:creationId xmlns:a16="http://schemas.microsoft.com/office/drawing/2014/main" id="{EE48A612-64F5-680C-5788-036C63283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27475"/>
            <a:ext cx="10572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Ovaal 2">
            <a:extLst>
              <a:ext uri="{FF2B5EF4-FFF2-40B4-BE49-F238E27FC236}">
                <a16:creationId xmlns:a16="http://schemas.microsoft.com/office/drawing/2014/main" id="{7B584EBD-24EA-9B76-B95D-3ACB460F62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94233" y="1843045"/>
            <a:ext cx="2538498" cy="253849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946150" ty="-654050" sx="80000" sy="80000" flip="none" algn="tl"/>
          </a:blipFill>
          <a:ln w="9525">
            <a:solidFill>
              <a:srgbClr val="92D05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 dirty="0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F6530D29-087E-D591-766C-F72FDFF0F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2">
            <a:extLst>
              <a:ext uri="{FF2B5EF4-FFF2-40B4-BE49-F238E27FC236}">
                <a16:creationId xmlns:a16="http://schemas.microsoft.com/office/drawing/2014/main" id="{72750847-E461-79FB-5C76-B656FE471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>
            <a:extLst>
              <a:ext uri="{FF2B5EF4-FFF2-40B4-BE49-F238E27FC236}">
                <a16:creationId xmlns:a16="http://schemas.microsoft.com/office/drawing/2014/main" id="{FF6A070D-FEEF-CF55-9024-D7F6C6D90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pic>
        <p:nvPicPr>
          <p:cNvPr id="10248" name="Afbeelding 19">
            <a:extLst>
              <a:ext uri="{FF2B5EF4-FFF2-40B4-BE49-F238E27FC236}">
                <a16:creationId xmlns:a16="http://schemas.microsoft.com/office/drawing/2014/main" id="{1AC72F81-BAE8-F650-C5DB-3C59AAADF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27475"/>
            <a:ext cx="10572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38AE2DC-A8C4-7419-04CF-865AC69C1E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9328" y="-164323"/>
            <a:ext cx="2505397" cy="5472146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5111565-42B3-D1CA-1DB5-1D357D9C2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-247650"/>
            <a:ext cx="58832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-32" charset="-128"/>
              </a:defRPr>
            </a:lvl9pPr>
          </a:lstStyle>
          <a:p>
            <a:pPr eaLnBrk="1" hangingPunct="1"/>
            <a:r>
              <a:rPr lang="en-US" altLang="nl-NL" kern="0"/>
              <a:t> </a:t>
            </a: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62C275A4-530D-1994-663B-4811C61F2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solidFill>
                  <a:srgbClr val="E20582"/>
                </a:solidFill>
                <a:latin typeface="Arial Narrow" panose="020B0606020202030204" pitchFamily="34" charset="0"/>
              </a:rPr>
              <a:t>WAAROM?</a:t>
            </a:r>
            <a:endParaRPr lang="en-US" altLang="nl-NL" sz="1800" b="1">
              <a:solidFill>
                <a:srgbClr val="E2058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18B2E9-C297-F255-288E-CC3C452B8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ONZE VISIE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D928E398-13A1-C93E-D43C-C4EC6D5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2" descr="Afbeelding met tekening&#10;&#10;Automatisch gegenereerde beschrijving">
            <a:extLst>
              <a:ext uri="{FF2B5EF4-FFF2-40B4-BE49-F238E27FC236}">
                <a16:creationId xmlns:a16="http://schemas.microsoft.com/office/drawing/2014/main" id="{D9A90476-E785-4B74-E276-F3CA5FBD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>
            <a:extLst>
              <a:ext uri="{FF2B5EF4-FFF2-40B4-BE49-F238E27FC236}">
                <a16:creationId xmlns:a16="http://schemas.microsoft.com/office/drawing/2014/main" id="{91EE993B-E38E-29F0-699B-0C4F5E44B5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9B4208C-493A-9726-7243-CF38447A8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ONZE VISIE</a:t>
            </a:r>
          </a:p>
        </p:txBody>
      </p:sp>
      <p:pic>
        <p:nvPicPr>
          <p:cNvPr id="14343" name="Afbeelding 19">
            <a:extLst>
              <a:ext uri="{FF2B5EF4-FFF2-40B4-BE49-F238E27FC236}">
                <a16:creationId xmlns:a16="http://schemas.microsoft.com/office/drawing/2014/main" id="{6EA16ABE-0E6F-6478-6269-EF806FECA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27475"/>
            <a:ext cx="10572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al 2">
            <a:extLst>
              <a:ext uri="{FF2B5EF4-FFF2-40B4-BE49-F238E27FC236}">
                <a16:creationId xmlns:a16="http://schemas.microsoft.com/office/drawing/2014/main" id="{5E637591-682D-A8E1-4DB3-DE909F342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8541" y="1535731"/>
            <a:ext cx="1997075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8" name="Ovaal 13">
            <a:extLst>
              <a:ext uri="{FF2B5EF4-FFF2-40B4-BE49-F238E27FC236}">
                <a16:creationId xmlns:a16="http://schemas.microsoft.com/office/drawing/2014/main" id="{65BDBDCB-E39D-9A3D-1D71-15729E497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8541" y="1649587"/>
            <a:ext cx="1995487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0" name="Ovaal 14">
            <a:extLst>
              <a:ext uri="{FF2B5EF4-FFF2-40B4-BE49-F238E27FC236}">
                <a16:creationId xmlns:a16="http://schemas.microsoft.com/office/drawing/2014/main" id="{1F290987-B4C0-1826-B9DF-C401151CE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8366" y="1593056"/>
            <a:ext cx="1995488" cy="1995488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1B5CFB7D-DEAE-35BE-3017-61B494CF2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798" y="1984066"/>
            <a:ext cx="13366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nl-NL" altLang="nl-NL" sz="2800" b="1" baseline="30000" dirty="0">
                <a:solidFill>
                  <a:srgbClr val="CF118C"/>
                </a:solidFill>
                <a:latin typeface="Arial Narrow" panose="020B0606020202030204" pitchFamily="34" charset="0"/>
              </a:rPr>
              <a:t>Uitgelicht tekstje</a:t>
            </a:r>
            <a:endParaRPr lang="en-US" altLang="nl-NL" sz="2800" b="1" dirty="0">
              <a:solidFill>
                <a:srgbClr val="CF118C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0D7FDB6F-C95B-0453-FD13-6C0E151A5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915" y="2571750"/>
            <a:ext cx="13366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endParaRPr lang="en-US" altLang="nl-NL" sz="1400" dirty="0">
              <a:latin typeface="Verdana" panose="020B0604030504040204" pitchFamily="34" charset="0"/>
            </a:endParaRP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95C927F4-D459-2A04-E55C-990EED6FF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CF118C"/>
                </a:solidFill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CF118C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CF118C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ext Box 11">
            <a:extLst>
              <a:ext uri="{FF2B5EF4-FFF2-40B4-BE49-F238E27FC236}">
                <a16:creationId xmlns:a16="http://schemas.microsoft.com/office/drawing/2014/main" id="{9CC3F578-B49F-0C31-35F1-6C96B9108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21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Afbeelding 6">
            <a:extLst>
              <a:ext uri="{FF2B5EF4-FFF2-40B4-BE49-F238E27FC236}">
                <a16:creationId xmlns:a16="http://schemas.microsoft.com/office/drawing/2014/main" id="{3C74BB45-2E8D-7487-A869-40B9202C6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6213"/>
            <a:ext cx="925252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10">
            <a:extLst>
              <a:ext uri="{FF2B5EF4-FFF2-40B4-BE49-F238E27FC236}">
                <a16:creationId xmlns:a16="http://schemas.microsoft.com/office/drawing/2014/main" id="{CE2F4D47-06A4-8967-6436-40628464A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855663"/>
            <a:ext cx="516413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4000" b="1" dirty="0">
                <a:solidFill>
                  <a:srgbClr val="CF118C"/>
                </a:solidFill>
                <a:latin typeface="Arial Narrow" panose="020B0606020202030204" pitchFamily="34" charset="0"/>
              </a:rPr>
              <a:t>KEUZE-UREN</a:t>
            </a:r>
            <a:endParaRPr lang="en-US" altLang="nl-NL" sz="4000" b="1" dirty="0">
              <a:solidFill>
                <a:srgbClr val="CF118C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 Box 11">
            <a:extLst>
              <a:ext uri="{FF2B5EF4-FFF2-40B4-BE49-F238E27FC236}">
                <a16:creationId xmlns:a16="http://schemas.microsoft.com/office/drawing/2014/main" id="{0B2C0E8B-D025-C5E0-D439-BE9B154E0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1477963"/>
            <a:ext cx="4538663" cy="1936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nl-NL" sz="1400" b="1" dirty="0">
                <a:solidFill>
                  <a:srgbClr val="CF118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Voor vmbo-t leerlingen:</a:t>
            </a:r>
            <a:endParaRPr lang="nl-NL" sz="1400" b="1" dirty="0">
              <a:solidFill>
                <a:srgbClr val="CF118C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VTO-Duits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Cambridge English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Bewegingsactiviteiten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Kookactiviteiten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Ondersteuning</a:t>
            </a:r>
          </a:p>
          <a:p>
            <a:pPr marL="0" indent="0">
              <a:lnSpc>
                <a:spcPts val="1600"/>
              </a:lnSpc>
              <a:spcBef>
                <a:spcPct val="0"/>
              </a:spcBef>
              <a:buFontTx/>
              <a:buNone/>
              <a:defRPr/>
            </a:pPr>
            <a:endParaRPr lang="nl-NL" altLang="nl-NL" sz="1600" baseline="30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pic>
        <p:nvPicPr>
          <p:cNvPr id="20485" name="Afbeelding 3">
            <a:extLst>
              <a:ext uri="{FF2B5EF4-FFF2-40B4-BE49-F238E27FC236}">
                <a16:creationId xmlns:a16="http://schemas.microsoft.com/office/drawing/2014/main" id="{3CD32B6B-85D4-0FA7-D77F-551498E6E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Ovaal 7">
            <a:extLst>
              <a:ext uri="{FF2B5EF4-FFF2-40B4-BE49-F238E27FC236}">
                <a16:creationId xmlns:a16="http://schemas.microsoft.com/office/drawing/2014/main" id="{D310F78E-C420-9CE2-BAE7-6CA164010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744538"/>
            <a:ext cx="1971675" cy="1971675"/>
          </a:xfrm>
          <a:prstGeom prst="ellipse">
            <a:avLst/>
          </a:prstGeom>
          <a:noFill/>
          <a:ln w="19050">
            <a:solidFill>
              <a:srgbClr val="CF118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0487" name="Rechthoek 8">
            <a:extLst>
              <a:ext uri="{FF2B5EF4-FFF2-40B4-BE49-F238E27FC236}">
                <a16:creationId xmlns:a16="http://schemas.microsoft.com/office/drawing/2014/main" id="{EBB7D918-86ED-E8F1-938B-B406F0C97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288" y="1492250"/>
            <a:ext cx="1698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latin typeface="Lucida Handwriting" panose="03010101010101010101" pitchFamily="66" charset="0"/>
              </a:rPr>
              <a:t>“Jij kiest in de Keuze-uren!”</a:t>
            </a: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9CC2E4B-840C-B3DA-EFFD-4E57F119AB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962" y="66270"/>
            <a:ext cx="2207621" cy="50772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6">
            <a:extLst>
              <a:ext uri="{FF2B5EF4-FFF2-40B4-BE49-F238E27FC236}">
                <a16:creationId xmlns:a16="http://schemas.microsoft.com/office/drawing/2014/main" id="{EA7F8889-BB13-49EE-EED8-0EAE0B018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6213"/>
            <a:ext cx="925252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3">
            <a:extLst>
              <a:ext uri="{FF2B5EF4-FFF2-40B4-BE49-F238E27FC236}">
                <a16:creationId xmlns:a16="http://schemas.microsoft.com/office/drawing/2014/main" id="{456E0435-40F9-3B17-EA9F-53CD7D949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10">
            <a:extLst>
              <a:ext uri="{FF2B5EF4-FFF2-40B4-BE49-F238E27FC236}">
                <a16:creationId xmlns:a16="http://schemas.microsoft.com/office/drawing/2014/main" id="{44278FE4-6141-73BD-5678-9B79123AA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855663"/>
            <a:ext cx="516413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4000" b="1" dirty="0">
                <a:solidFill>
                  <a:srgbClr val="CF118C"/>
                </a:solidFill>
                <a:latin typeface="Arial Narrow" panose="020B0606020202030204" pitchFamily="34" charset="0"/>
              </a:rPr>
              <a:t>KEUZE-UREN</a:t>
            </a:r>
            <a:endParaRPr lang="en-US" altLang="nl-NL" sz="4000" b="1" dirty="0">
              <a:solidFill>
                <a:srgbClr val="CF118C"/>
              </a:solidFill>
              <a:latin typeface="Arial Narrow" panose="020B0606020202030204" pitchFamily="34" charset="0"/>
            </a:endParaRPr>
          </a:p>
        </p:txBody>
      </p:sp>
      <p:sp>
        <p:nvSpPr>
          <p:cNvPr id="19459" name="Text Box 11">
            <a:extLst>
              <a:ext uri="{FF2B5EF4-FFF2-40B4-BE49-F238E27FC236}">
                <a16:creationId xmlns:a16="http://schemas.microsoft.com/office/drawing/2014/main" id="{E23FC510-F8ED-08B6-ABAD-D5DFD2B55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1477963"/>
            <a:ext cx="4538663" cy="1936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nl-NL" sz="1400" b="1" dirty="0">
                <a:solidFill>
                  <a:srgbClr val="CF118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Voor (</a:t>
            </a:r>
            <a:r>
              <a:rPr lang="nl-NL" sz="1400" b="1" dirty="0" err="1">
                <a:solidFill>
                  <a:srgbClr val="CF118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tto</a:t>
            </a:r>
            <a:r>
              <a:rPr lang="nl-NL" sz="1400" b="1" dirty="0">
                <a:solidFill>
                  <a:srgbClr val="CF118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)vwo leerlingen:</a:t>
            </a:r>
          </a:p>
          <a:p>
            <a:pPr>
              <a:defRPr/>
            </a:pPr>
            <a:r>
              <a:rPr lang="nl-NL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Science</a:t>
            </a: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 techniek 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Wetenschap natuur en milieu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Kunst- en culturele 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Sportactiviteiten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Ondersteuning</a:t>
            </a:r>
          </a:p>
          <a:p>
            <a:pPr marL="0" indent="0">
              <a:lnSpc>
                <a:spcPts val="1600"/>
              </a:lnSpc>
              <a:spcBef>
                <a:spcPct val="0"/>
              </a:spcBef>
              <a:buFontTx/>
              <a:buNone/>
              <a:defRPr/>
            </a:pPr>
            <a:endParaRPr lang="nl-NL" altLang="nl-NL" sz="1600" baseline="30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24583" name="Ovaal 7">
            <a:extLst>
              <a:ext uri="{FF2B5EF4-FFF2-40B4-BE49-F238E27FC236}">
                <a16:creationId xmlns:a16="http://schemas.microsoft.com/office/drawing/2014/main" id="{547A2F17-5BDB-0832-07AC-636A85617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744538"/>
            <a:ext cx="1971675" cy="1971675"/>
          </a:xfrm>
          <a:prstGeom prst="ellipse">
            <a:avLst/>
          </a:prstGeom>
          <a:noFill/>
          <a:ln w="19050">
            <a:solidFill>
              <a:srgbClr val="CF118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4584" name="Rechthoek 8">
            <a:extLst>
              <a:ext uri="{FF2B5EF4-FFF2-40B4-BE49-F238E27FC236}">
                <a16:creationId xmlns:a16="http://schemas.microsoft.com/office/drawing/2014/main" id="{60790EC7-9FFA-10B7-136F-401D99367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288" y="1492250"/>
            <a:ext cx="1698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latin typeface="Lucida Handwriting" panose="03010101010101010101" pitchFamily="66" charset="0"/>
              </a:rPr>
              <a:t>“Jij kiest in de Keuze-uren!”</a:t>
            </a: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1BA52D0-8A5E-A729-01E9-48A48769DE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4544" y="0"/>
            <a:ext cx="3612105" cy="47826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kleding, persoon, hemel, gebouw&#10;&#10;Automatisch gegenereerde beschrijving">
            <a:extLst>
              <a:ext uri="{FF2B5EF4-FFF2-40B4-BE49-F238E27FC236}">
                <a16:creationId xmlns:a16="http://schemas.microsoft.com/office/drawing/2014/main" id="{E3E1E817-F511-3C62-FE65-830464F39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6EBCC9DD-091D-47D3-1C01-4C4D4F4E9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71302-C561-402E-DCE4-0B7F30C3B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A85E083-B097-3D12-D00D-818D9A6C5C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894480A4-78F0-A460-242B-2EA83CECE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97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8E411-F3E4-EA16-9979-E49C65757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EC646E3-EC8E-B672-0674-41D851AA2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B3E2F1D5-F83C-0FAB-2F93-0A0A0F59C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A3498-8311-E804-DC22-DB61004F2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348BE51-8D6C-58DB-DDA9-8C200A58B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42F12AAB-855F-05A3-B0F4-FA4769284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632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8E44B-EE11-89F8-10F8-69633F239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44AA030-BACB-57F6-EC8B-81EC1ABE15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0264" y="0"/>
            <a:ext cx="9234264" cy="5143499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4557760D-52F6-D2C1-C316-090438123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736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EF9E7-5360-3E29-0858-F68C0FD60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7C1471A-52BB-E5DC-8AEB-3458368C17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8560" y="0"/>
            <a:ext cx="9900592" cy="5143500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FFB17D0B-BA76-BA20-1EF7-5F4EB908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255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66C1B-327C-FD4F-9A9C-7B4C2988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A4A16B7-C14A-D9DF-A185-5EBBFEDFAC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8560" y="0"/>
            <a:ext cx="9900592" cy="5143500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2E4EECF8-7589-E30F-63E1-A42A39470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28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913BE-C50F-425B-F227-C65E2BC0F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5BE8D43-F57E-25AB-7BA3-73D139790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8560" y="0"/>
            <a:ext cx="9900592" cy="5143500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8E62892B-3488-B577-29D5-22A4AE064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816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B4AF6-A3C4-283A-32E9-5565752AB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5E09E1B-6D90-EA3B-C1BE-9CB0B072BB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8560" y="0"/>
            <a:ext cx="9900592" cy="5143500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F4FEB764-5BB8-7891-5C08-51E1BD09D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454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A842-0FF9-B739-3B63-CCAA7A498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0">
            <a:extLst>
              <a:ext uri="{FF2B5EF4-FFF2-40B4-BE49-F238E27FC236}">
                <a16:creationId xmlns:a16="http://schemas.microsoft.com/office/drawing/2014/main" id="{FAD792C9-A771-5E93-4C61-9105CC418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0363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EFDE941-D6A8-5057-E750-5290AC8E3D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29476">
            <a:off x="3632688" y="451260"/>
            <a:ext cx="2902238" cy="462408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3F2A46F9-9B1E-C325-CD15-686CF4D519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594" y="585117"/>
            <a:ext cx="2093807" cy="4573174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336A88E-B03A-318D-0DAE-C281CA2451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1835" y="674189"/>
            <a:ext cx="1904566" cy="432902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3EFA8E2D-CA4D-B359-F0EE-2D5BB995D6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821" y="447706"/>
            <a:ext cx="2004710" cy="476462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736264A-980D-7224-67A5-7255D5889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0687" y="637707"/>
            <a:ext cx="2004710" cy="446799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3CE5702-A76E-181B-9166-B394E60C1F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3302" y="585117"/>
            <a:ext cx="2150591" cy="469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96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0">
            <a:extLst>
              <a:ext uri="{FF2B5EF4-FFF2-40B4-BE49-F238E27FC236}">
                <a16:creationId xmlns:a16="http://schemas.microsoft.com/office/drawing/2014/main" id="{106256E5-DBB0-E9D8-9311-F31646ECE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322" y="349476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 dirty="0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109C2AEC-5AF4-F921-384D-F3A1D302EA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2295" y="483518"/>
            <a:ext cx="2304453" cy="330648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9DF912F9-7246-739C-4E1D-51EF956FC3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779083"/>
            <a:ext cx="2255212" cy="338495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C1062C6-CFF3-422F-2790-21A827170D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2120" y="2067694"/>
            <a:ext cx="3479509" cy="302778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92E566AB-1445-1F17-F87D-7997039266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7217" y="1707654"/>
            <a:ext cx="1970767" cy="3518418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632737E7-8A20-2A5B-C81C-1501173AEF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69021">
            <a:off x="-86608" y="44113"/>
            <a:ext cx="2076873" cy="32747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B135D-E08F-E780-4746-1BC24702D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0">
            <a:extLst>
              <a:ext uri="{FF2B5EF4-FFF2-40B4-BE49-F238E27FC236}">
                <a16:creationId xmlns:a16="http://schemas.microsoft.com/office/drawing/2014/main" id="{056A323A-1D73-EF68-2C8F-31143F037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322" y="349476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 dirty="0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2AC835B7-0D56-566E-42FC-374A31A073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0548" y="859653"/>
            <a:ext cx="2211516" cy="342419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5A32554-558C-55A9-D8BC-8AF58BAD4E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69450">
            <a:off x="4127365" y="784118"/>
            <a:ext cx="2521022" cy="37786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7EFCD53-221B-E267-7D03-AC8AAFD25E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23332">
            <a:off x="6183931" y="696370"/>
            <a:ext cx="2720451" cy="3954184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66272298-57C0-284E-8130-4467BAACD0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83622">
            <a:off x="-48647" y="323083"/>
            <a:ext cx="3343537" cy="501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94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Afbeelding 2">
            <a:extLst>
              <a:ext uri="{FF2B5EF4-FFF2-40B4-BE49-F238E27FC236}">
                <a16:creationId xmlns:a16="http://schemas.microsoft.com/office/drawing/2014/main" id="{CD57F135-BB8E-98A7-3499-B46773B6F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Afbeelding 3">
            <a:extLst>
              <a:ext uri="{FF2B5EF4-FFF2-40B4-BE49-F238E27FC236}">
                <a16:creationId xmlns:a16="http://schemas.microsoft.com/office/drawing/2014/main" id="{1607CBF6-7EF8-AAD6-3333-A6925880F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3940175"/>
            <a:ext cx="1046163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 Box 10">
            <a:extLst>
              <a:ext uri="{FF2B5EF4-FFF2-40B4-BE49-F238E27FC236}">
                <a16:creationId xmlns:a16="http://schemas.microsoft.com/office/drawing/2014/main" id="{55E3BB30-90CC-2887-5728-146862C39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898525"/>
            <a:ext cx="37433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400" b="1">
                <a:latin typeface="Verdana" panose="020B0604030504040204" pitchFamily="34" charset="0"/>
              </a:rPr>
              <a:t>OPEN DAG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zaterdag XX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XX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4821" name="Text Box 10">
            <a:extLst>
              <a:ext uri="{FF2B5EF4-FFF2-40B4-BE49-F238E27FC236}">
                <a16:creationId xmlns:a16="http://schemas.microsoft.com/office/drawing/2014/main" id="{D4CE82AD-2385-5504-2881-D2229536B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2130425"/>
            <a:ext cx="516413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000" b="1">
                <a:latin typeface="Verdana" panose="020B0604030504040204" pitchFamily="34" charset="0"/>
              </a:rPr>
              <a:t>INFORMATIEAVOND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donderdag XX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XX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A670ECA-A018-AC27-79B5-01E42C5CD4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42353">
            <a:off x="-943536" y="765703"/>
            <a:ext cx="6723067" cy="6106079"/>
          </a:xfrm>
          <a:prstGeom prst="rect">
            <a:avLst/>
          </a:prstGeom>
        </p:spPr>
      </p:pic>
      <p:sp>
        <p:nvSpPr>
          <p:cNvPr id="34823" name="Rechthoek 1">
            <a:extLst>
              <a:ext uri="{FF2B5EF4-FFF2-40B4-BE49-F238E27FC236}">
                <a16:creationId xmlns:a16="http://schemas.microsoft.com/office/drawing/2014/main" id="{F8AAC39A-6B11-E87A-6C08-E910FA730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4665663"/>
            <a:ext cx="2876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800" b="1">
                <a:solidFill>
                  <a:schemeClr val="bg1"/>
                </a:solidFill>
                <a:latin typeface="Verdana" panose="020B0604030504040204" pitchFamily="34" charset="0"/>
              </a:rPr>
              <a:t>www.obc-bemmel.nl</a:t>
            </a:r>
          </a:p>
        </p:txBody>
      </p:sp>
      <p:grpSp>
        <p:nvGrpSpPr>
          <p:cNvPr id="34824" name="Groep 10">
            <a:extLst>
              <a:ext uri="{FF2B5EF4-FFF2-40B4-BE49-F238E27FC236}">
                <a16:creationId xmlns:a16="http://schemas.microsoft.com/office/drawing/2014/main" id="{89BC7409-0915-3C79-75B3-C6F8C4B22F87}"/>
              </a:ext>
            </a:extLst>
          </p:cNvPr>
          <p:cNvGrpSpPr>
            <a:grpSpLocks/>
          </p:cNvGrpSpPr>
          <p:nvPr/>
        </p:nvGrpSpPr>
        <p:grpSpPr bwMode="auto">
          <a:xfrm>
            <a:off x="3381375" y="4632325"/>
            <a:ext cx="1187450" cy="363538"/>
            <a:chOff x="3975100" y="4610617"/>
            <a:chExt cx="1187488" cy="364953"/>
          </a:xfrm>
        </p:grpSpPr>
        <p:pic>
          <p:nvPicPr>
            <p:cNvPr id="34825" name="Graphic 2">
              <a:extLst>
                <a:ext uri="{FF2B5EF4-FFF2-40B4-BE49-F238E27FC236}">
                  <a16:creationId xmlns:a16="http://schemas.microsoft.com/office/drawing/2014/main" id="{AEFE9716-319A-9D2F-4F51-824146B5D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100" y="4615399"/>
              <a:ext cx="360375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6" name="Graphic 3">
              <a:extLst>
                <a:ext uri="{FF2B5EF4-FFF2-40B4-BE49-F238E27FC236}">
                  <a16:creationId xmlns:a16="http://schemas.microsoft.com/office/drawing/2014/main" id="{2D8A438D-F750-05F9-FD88-33337346BA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451" y="4615399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7" name="Graphic 5">
              <a:extLst>
                <a:ext uri="{FF2B5EF4-FFF2-40B4-BE49-F238E27FC236}">
                  <a16:creationId xmlns:a16="http://schemas.microsoft.com/office/drawing/2014/main" id="{ABC98431-88D1-E8BF-9477-4C36306772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2214" y="4610617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24AAD0F8-6E3A-23C0-E1DF-6BC1C25F6183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CF74CF92-F77A-E930-A892-23FE3F38CE5B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1271607B-718B-0B26-78B2-9DE8F94AB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960F8283-B93F-9371-F0E3-C104B83815AA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  <SharedWithUsers xmlns="161d22b1-d1d4-48f6-b7a9-3d1896c6b2f2">
      <UserInfo>
        <DisplayName>Mascha Schnitzler</DisplayName>
        <AccountId>97</AccountId>
        <AccountType/>
      </UserInfo>
      <UserInfo>
        <DisplayName>Natalie van Bezu - van der Torre</DisplayName>
        <AccountId>55</AccountId>
        <AccountType/>
      </UserInfo>
      <UserInfo>
        <DisplayName>Maarten Nijenhuis</DisplayName>
        <AccountId>201</AccountId>
        <AccountType/>
      </UserInfo>
      <UserInfo>
        <DisplayName>Wendy Meij</DisplayName>
        <AccountId>31</AccountId>
        <AccountType/>
      </UserInfo>
      <UserInfo>
        <DisplayName>Marijke Mulder</DisplayName>
        <AccountId>30</AccountId>
        <AccountType/>
      </UserInfo>
      <UserInfo>
        <DisplayName>Monique Jansen</DisplayName>
        <AccountId>145</AccountId>
        <AccountType/>
      </UserInfo>
      <UserInfo>
        <DisplayName>Rutger Hendriks</DisplayName>
        <AccountId>199</AccountId>
        <AccountType/>
      </UserInfo>
      <UserInfo>
        <DisplayName>Marion Hagdorn</DisplayName>
        <AccountId>146</AccountId>
        <AccountType/>
      </UserInfo>
      <UserInfo>
        <DisplayName>Kasia Tolak</DisplayName>
        <AccountId>137</AccountId>
        <AccountType/>
      </UserInfo>
      <UserInfo>
        <DisplayName>Tess Nillesen</DisplayName>
        <AccountId>19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49E546FA-A53C-4767-B74F-53005B51FD04}">
  <ds:schemaRefs>
    <ds:schemaRef ds:uri="http://schemas.microsoft.com/office/2006/metadata/properties"/>
    <ds:schemaRef ds:uri="http://schemas.microsoft.com/office/infopath/2007/PartnerControls"/>
    <ds:schemaRef ds:uri="0d4fb1f2-a64e-450c-bdba-4dd2bc7e41e7"/>
    <ds:schemaRef ds:uri="161d22b1-d1d4-48f6-b7a9-3d1896c6b2f2"/>
  </ds:schemaRefs>
</ds:datastoreItem>
</file>

<file path=customXml/itemProps2.xml><?xml version="1.0" encoding="utf-8"?>
<ds:datastoreItem xmlns:ds="http://schemas.openxmlformats.org/officeDocument/2006/customXml" ds:itemID="{8C7EFBDD-8EC4-43DC-9EE0-8508B61461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D02A08-1C7C-4E30-971E-DF8191FABD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fb1f2-a64e-450c-bdba-4dd2bc7e41e7"/>
    <ds:schemaRef ds:uri="161d22b1-d1d4-48f6-b7a9-3d1896c6b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1111D12-C73F-464E-8134-F870925585A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247</Words>
  <Application>Microsoft Office PowerPoint</Application>
  <PresentationFormat>Diavoorstelling (16:9)</PresentationFormat>
  <Paragraphs>74</Paragraphs>
  <Slides>19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6" baseType="lpstr">
      <vt:lpstr>Arial</vt:lpstr>
      <vt:lpstr>Verdana</vt:lpstr>
      <vt:lpstr>Helvetica Neue</vt:lpstr>
      <vt:lpstr>Lucida Handwriting</vt:lpstr>
      <vt:lpstr>Arial Narrow</vt:lpstr>
      <vt:lpstr>Oswald bold</vt:lpstr>
      <vt:lpstr>Lege presentatie</vt:lpstr>
      <vt:lpstr>PowerPoint-presentatie</vt:lpstr>
      <vt:lpstr> </vt:lpstr>
      <vt:lpstr> 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Helen de Bruijn</cp:lastModifiedBy>
  <cp:revision>124</cp:revision>
  <cp:lastPrinted>2013-03-25T10:50:44Z</cp:lastPrinted>
  <dcterms:created xsi:type="dcterms:W3CDTF">2013-02-25T11:14:56Z</dcterms:created>
  <dcterms:modified xsi:type="dcterms:W3CDTF">2026-09-29T12:03:06Z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0x010100F004B6EB58286A41A474A6EF18899466</vt:lpwstr>
  </property>
  <property fmtid="{D5CDD505-2E9C-101B-9397-08002B2CF9AE}" pid="3" name="display_urn:schemas-microsoft-com:office:office#SharedWithUsers">
    <vt:lpwstr>Mascha Schnitzler;Natalie van Bezu - van der Torre;Maarten Nijenhuis;Wendy Meij;Marijke Mulder;Monique Jansen;Rutger Hendriks;Marion Hagdorn;Kasia Tolak;Tess Nillesen</vt:lpwstr>
  </property>
  <property fmtid="{D5CDD505-2E9C-101B-9397-08002B2CF9AE}" pid="4" name="SharedWithUsers">
    <vt:lpwstr>97;#Mascha Schnitzler;#55;#Natalie van Bezu - van der Torre;#201;#Maarten Nijenhuis;#31;#Wendy Meij;#30;#Marijke Mulder;#145;#Monique Jansen;#199;#Rutger Hendriks;#146;#Marion Hagdorn;#137;#Kasia Tolak;#19;#Tess Nillesen</vt:lpwstr>
  </property>
  <property fmtid="{D5CDD505-2E9C-101B-9397-08002B2CF9AE}" pid="5" name="lcf76f155ced4ddcb4097134ff3c332f">
    <vt:lpwstr/>
  </property>
  <property fmtid="{D5CDD505-2E9C-101B-9397-08002B2CF9AE}" pid="6" name="TaxCatchAll">
    <vt:lpwstr/>
  </property>
  <property fmtid="{D5CDD505-2E9C-101B-9397-08002B2CF9AE}" pid="7" name="MediaServiceImageTags">
    <vt:lpwstr/>
  </property>
</Properties>
</file>