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5"/>
  </p:sldMasterIdLst>
  <p:notesMasterIdLst>
    <p:notesMasterId r:id="rId23"/>
  </p:notesMasterIdLst>
  <p:handoutMasterIdLst>
    <p:handoutMasterId r:id="rId24"/>
  </p:handoutMasterIdLst>
  <p:sldIdLst>
    <p:sldId id="256" r:id="rId6"/>
    <p:sldId id="267" r:id="rId7"/>
    <p:sldId id="271" r:id="rId8"/>
    <p:sldId id="265" r:id="rId9"/>
    <p:sldId id="282" r:id="rId10"/>
    <p:sldId id="266" r:id="rId11"/>
    <p:sldId id="292" r:id="rId12"/>
    <p:sldId id="279" r:id="rId13"/>
    <p:sldId id="258" r:id="rId14"/>
    <p:sldId id="281" r:id="rId15"/>
    <p:sldId id="259" r:id="rId16"/>
    <p:sldId id="278" r:id="rId17"/>
    <p:sldId id="276" r:id="rId18"/>
    <p:sldId id="280" r:id="rId19"/>
    <p:sldId id="277" r:id="rId20"/>
    <p:sldId id="260" r:id="rId21"/>
    <p:sldId id="261" r:id="rId22"/>
  </p:sldIdLst>
  <p:sldSz cx="9144000" cy="5143500" type="screen16x9"/>
  <p:notesSz cx="6797675" cy="9926638"/>
  <p:embeddedFontLst>
    <p:embeddedFont>
      <p:font typeface="Arial Narrow" panose="020B0606020202030204" pitchFamily="34" charset="0"/>
      <p:regular r:id="rId25"/>
      <p:bold r:id="rId26"/>
      <p:italic r:id="rId27"/>
      <p:boldItalic r:id="rId28"/>
    </p:embeddedFont>
    <p:embeddedFont>
      <p:font typeface="Lucida Handwriting" panose="03010101010101010101" pitchFamily="66" charset="0"/>
      <p:regular r:id="rId29"/>
      <p:italic r:id="rId30"/>
    </p:embeddedFont>
    <p:embeddedFont>
      <p:font typeface="Oswald bold" panose="02000803000000000000" pitchFamily="2" charset="0"/>
      <p:bold r:id="rId31"/>
    </p:embeddedFont>
    <p:embeddedFont>
      <p:font typeface="Verdana" panose="020B060403050404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9E7"/>
    <a:srgbClr val="AFCA0B"/>
    <a:srgbClr val="EA4056"/>
    <a:srgbClr val="E94056"/>
    <a:srgbClr val="BE3639"/>
    <a:srgbClr val="DA3742"/>
    <a:srgbClr val="DC3675"/>
    <a:srgbClr val="EF7586"/>
    <a:srgbClr val="E62C47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E2F215-AA09-4561-8F19-E5836CCDED0C}" v="8" dt="2026-09-29T11:53:17.3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font" Target="fonts/font10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5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7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bbie Nuijen - Ederveen" userId="dac5337d-9388-45e9-aa69-8efc688ab86a" providerId="ADAL" clId="{786AC8E9-92AE-4301-BA16-7E2A6CF15C4F}"/>
    <pc:docChg chg="modSld">
      <pc:chgData name="Debbie Nuijen - Ederveen" userId="dac5337d-9388-45e9-aa69-8efc688ab86a" providerId="ADAL" clId="{786AC8E9-92AE-4301-BA16-7E2A6CF15C4F}" dt="2026-09-24T13:50:18.247" v="52" actId="14100"/>
      <pc:docMkLst>
        <pc:docMk/>
      </pc:docMkLst>
      <pc:sldChg chg="modSp">
        <pc:chgData name="Debbie Nuijen - Ederveen" userId="dac5337d-9388-45e9-aa69-8efc688ab86a" providerId="ADAL" clId="{786AC8E9-92AE-4301-BA16-7E2A6CF15C4F}" dt="2026-09-24T13:49:51.297" v="47" actId="14826"/>
        <pc:sldMkLst>
          <pc:docMk/>
          <pc:sldMk cId="0" sldId="256"/>
        </pc:sldMkLst>
        <pc:picChg chg="mod">
          <ac:chgData name="Debbie Nuijen - Ederveen" userId="dac5337d-9388-45e9-aa69-8efc688ab86a" providerId="ADAL" clId="{786AC8E9-92AE-4301-BA16-7E2A6CF15C4F}" dt="2026-09-24T13:49:51.297" v="47" actId="14826"/>
          <ac:picMkLst>
            <pc:docMk/>
            <pc:sldMk cId="0" sldId="256"/>
            <ac:picMk id="3" creationId="{9316C8CE-E764-77A0-B29D-DEC401524880}"/>
          </ac:picMkLst>
        </pc:picChg>
      </pc:sldChg>
      <pc:sldChg chg="modSp mod">
        <pc:chgData name="Debbie Nuijen - Ederveen" userId="dac5337d-9388-45e9-aa69-8efc688ab86a" providerId="ADAL" clId="{786AC8E9-92AE-4301-BA16-7E2A6CF15C4F}" dt="2026-09-24T13:50:18.247" v="52" actId="14100"/>
        <pc:sldMkLst>
          <pc:docMk/>
          <pc:sldMk cId="0" sldId="258"/>
        </pc:sldMkLst>
        <pc:picChg chg="mod">
          <ac:chgData name="Debbie Nuijen - Ederveen" userId="dac5337d-9388-45e9-aa69-8efc688ab86a" providerId="ADAL" clId="{786AC8E9-92AE-4301-BA16-7E2A6CF15C4F}" dt="2026-09-24T13:50:18.247" v="52" actId="14100"/>
          <ac:picMkLst>
            <pc:docMk/>
            <pc:sldMk cId="0" sldId="258"/>
            <ac:picMk id="5" creationId="{E1C9D015-C9C6-AA99-3C15-61F881316564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38:19.743" v="30" actId="14826"/>
        <pc:sldMkLst>
          <pc:docMk/>
          <pc:sldMk cId="0" sldId="259"/>
        </pc:sldMkLst>
        <pc:picChg chg="mod">
          <ac:chgData name="Debbie Nuijen - Ederveen" userId="dac5337d-9388-45e9-aa69-8efc688ab86a" providerId="ADAL" clId="{786AC8E9-92AE-4301-BA16-7E2A6CF15C4F}" dt="2026-09-24T13:38:19.743" v="30" actId="14826"/>
          <ac:picMkLst>
            <pc:docMk/>
            <pc:sldMk cId="0" sldId="259"/>
            <ac:picMk id="7" creationId="{C9C74593-F2E3-4F98-F44F-942863D4A6F4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41:14.708" v="39" actId="14826"/>
        <pc:sldMkLst>
          <pc:docMk/>
          <pc:sldMk cId="0" sldId="260"/>
        </pc:sldMkLst>
        <pc:picChg chg="mod">
          <ac:chgData name="Debbie Nuijen - Ederveen" userId="dac5337d-9388-45e9-aa69-8efc688ab86a" providerId="ADAL" clId="{786AC8E9-92AE-4301-BA16-7E2A6CF15C4F}" dt="2026-09-24T13:41:06.152" v="38" actId="14826"/>
          <ac:picMkLst>
            <pc:docMk/>
            <pc:sldMk cId="0" sldId="260"/>
            <ac:picMk id="3" creationId="{7E8AAF2D-5D90-32D1-D1DA-A8DCB434242A}"/>
          </ac:picMkLst>
        </pc:picChg>
        <pc:picChg chg="mod">
          <ac:chgData name="Debbie Nuijen - Ederveen" userId="dac5337d-9388-45e9-aa69-8efc688ab86a" providerId="ADAL" clId="{786AC8E9-92AE-4301-BA16-7E2A6CF15C4F}" dt="2026-09-24T13:41:14.708" v="39" actId="14826"/>
          <ac:picMkLst>
            <pc:docMk/>
            <pc:sldMk cId="0" sldId="260"/>
            <ac:picMk id="17" creationId="{345E0B46-62C4-F853-D665-0C4CD4E992DE}"/>
          </ac:picMkLst>
        </pc:picChg>
        <pc:picChg chg="mod">
          <ac:chgData name="Debbie Nuijen - Ederveen" userId="dac5337d-9388-45e9-aa69-8efc688ab86a" providerId="ADAL" clId="{786AC8E9-92AE-4301-BA16-7E2A6CF15C4F}" dt="2026-09-24T13:40:58.021" v="37" actId="14826"/>
          <ac:picMkLst>
            <pc:docMk/>
            <pc:sldMk cId="0" sldId="260"/>
            <ac:picMk id="19" creationId="{E7A1C5AA-4DD1-836D-92C3-7ACF9CD964D0}"/>
          </ac:picMkLst>
        </pc:picChg>
        <pc:picChg chg="mod">
          <ac:chgData name="Debbie Nuijen - Ederveen" userId="dac5337d-9388-45e9-aa69-8efc688ab86a" providerId="ADAL" clId="{786AC8E9-92AE-4301-BA16-7E2A6CF15C4F}" dt="2026-09-24T13:40:51.479" v="36" actId="14826"/>
          <ac:picMkLst>
            <pc:docMk/>
            <pc:sldMk cId="0" sldId="260"/>
            <ac:picMk id="21" creationId="{BE9BCB8A-F522-443E-A1E1-3D0F5056271A}"/>
          </ac:picMkLst>
        </pc:picChg>
        <pc:picChg chg="mod">
          <ac:chgData name="Debbie Nuijen - Ederveen" userId="dac5337d-9388-45e9-aa69-8efc688ab86a" providerId="ADAL" clId="{786AC8E9-92AE-4301-BA16-7E2A6CF15C4F}" dt="2026-09-24T13:40:40.810" v="35" actId="14826"/>
          <ac:picMkLst>
            <pc:docMk/>
            <pc:sldMk cId="0" sldId="260"/>
            <ac:picMk id="23" creationId="{D39CAC8C-6FB5-8939-5AF6-C22D87275354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42:29.851" v="46" actId="14826"/>
        <pc:sldMkLst>
          <pc:docMk/>
          <pc:sldMk cId="0" sldId="261"/>
        </pc:sldMkLst>
        <pc:picChg chg="mod">
          <ac:chgData name="Debbie Nuijen - Ederveen" userId="dac5337d-9388-45e9-aa69-8efc688ab86a" providerId="ADAL" clId="{786AC8E9-92AE-4301-BA16-7E2A6CF15C4F}" dt="2026-09-24T13:42:29.851" v="46" actId="14826"/>
          <ac:picMkLst>
            <pc:docMk/>
            <pc:sldMk cId="0" sldId="261"/>
            <ac:picMk id="2" creationId="{8E4A9439-8BB7-7E7E-9A1A-0E98527783A8}"/>
          </ac:picMkLst>
        </pc:picChg>
        <pc:picChg chg="mod">
          <ac:chgData name="Debbie Nuijen - Ederveen" userId="dac5337d-9388-45e9-aa69-8efc688ab86a" providerId="ADAL" clId="{786AC8E9-92AE-4301-BA16-7E2A6CF15C4F}" dt="2026-09-24T13:42:03.771" v="44" actId="14826"/>
          <ac:picMkLst>
            <pc:docMk/>
            <pc:sldMk cId="0" sldId="261"/>
            <ac:picMk id="4" creationId="{7F632045-C365-2147-5487-E367A5459B6C}"/>
          </ac:picMkLst>
        </pc:picChg>
        <pc:picChg chg="mod">
          <ac:chgData name="Debbie Nuijen - Ederveen" userId="dac5337d-9388-45e9-aa69-8efc688ab86a" providerId="ADAL" clId="{786AC8E9-92AE-4301-BA16-7E2A6CF15C4F}" dt="2026-09-24T13:41:31.215" v="41" actId="14826"/>
          <ac:picMkLst>
            <pc:docMk/>
            <pc:sldMk cId="0" sldId="261"/>
            <ac:picMk id="6" creationId="{78702C46-5A05-4891-6AC0-CEC82E1D7B47}"/>
          </ac:picMkLst>
        </pc:picChg>
        <pc:picChg chg="mod">
          <ac:chgData name="Debbie Nuijen - Ederveen" userId="dac5337d-9388-45e9-aa69-8efc688ab86a" providerId="ADAL" clId="{786AC8E9-92AE-4301-BA16-7E2A6CF15C4F}" dt="2026-09-24T13:42:20.817" v="45" actId="14826"/>
          <ac:picMkLst>
            <pc:docMk/>
            <pc:sldMk cId="0" sldId="261"/>
            <ac:picMk id="10" creationId="{2EA0DEA8-75DD-5EA7-E412-AB529FAC355D}"/>
          </ac:picMkLst>
        </pc:picChg>
        <pc:picChg chg="mod">
          <ac:chgData name="Debbie Nuijen - Ederveen" userId="dac5337d-9388-45e9-aa69-8efc688ab86a" providerId="ADAL" clId="{786AC8E9-92AE-4301-BA16-7E2A6CF15C4F}" dt="2026-09-24T13:41:23.756" v="40" actId="14826"/>
          <ac:picMkLst>
            <pc:docMk/>
            <pc:sldMk cId="0" sldId="261"/>
            <ac:picMk id="11" creationId="{49A439CB-84CB-5C1E-1265-02440319EC3B}"/>
          </ac:picMkLst>
        </pc:picChg>
        <pc:picChg chg="mod">
          <ac:chgData name="Debbie Nuijen - Ederveen" userId="dac5337d-9388-45e9-aa69-8efc688ab86a" providerId="ADAL" clId="{786AC8E9-92AE-4301-BA16-7E2A6CF15C4F}" dt="2026-09-24T13:41:41.295" v="42" actId="14826"/>
          <ac:picMkLst>
            <pc:docMk/>
            <pc:sldMk cId="0" sldId="261"/>
            <ac:picMk id="12" creationId="{A42F4B00-2907-CCBC-6843-497492DF85BA}"/>
          </ac:picMkLst>
        </pc:picChg>
        <pc:picChg chg="mod">
          <ac:chgData name="Debbie Nuijen - Ederveen" userId="dac5337d-9388-45e9-aa69-8efc688ab86a" providerId="ADAL" clId="{786AC8E9-92AE-4301-BA16-7E2A6CF15C4F}" dt="2026-09-24T13:41:47.480" v="43" actId="14826"/>
          <ac:picMkLst>
            <pc:docMk/>
            <pc:sldMk cId="0" sldId="261"/>
            <ac:picMk id="14" creationId="{F96454BA-6797-2A11-8618-F3B5706351C8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35:19.072" v="24" actId="1036"/>
        <pc:sldMkLst>
          <pc:docMk/>
          <pc:sldMk cId="0" sldId="265"/>
        </pc:sldMkLst>
        <pc:spChg chg="mod">
          <ac:chgData name="Debbie Nuijen - Ederveen" userId="dac5337d-9388-45e9-aa69-8efc688ab86a" providerId="ADAL" clId="{786AC8E9-92AE-4301-BA16-7E2A6CF15C4F}" dt="2026-09-24T13:35:19.072" v="24" actId="1036"/>
          <ac:spMkLst>
            <pc:docMk/>
            <pc:sldMk cId="0" sldId="265"/>
            <ac:spMk id="10244" creationId="{E4FDC53F-F64B-1AF2-972F-A361DED49678}"/>
          </ac:spMkLst>
        </pc:spChg>
        <pc:spChg chg="mod">
          <ac:chgData name="Debbie Nuijen - Ederveen" userId="dac5337d-9388-45e9-aa69-8efc688ab86a" providerId="ADAL" clId="{786AC8E9-92AE-4301-BA16-7E2A6CF15C4F}" dt="2026-09-24T13:35:19.072" v="24" actId="1036"/>
          <ac:spMkLst>
            <pc:docMk/>
            <pc:sldMk cId="0" sldId="265"/>
            <ac:spMk id="10245" creationId="{E9013AE7-0071-79AC-DC93-32DFFBA8764C}"/>
          </ac:spMkLst>
        </pc:spChg>
      </pc:sldChg>
      <pc:sldChg chg="modSp">
        <pc:chgData name="Debbie Nuijen - Ederveen" userId="dac5337d-9388-45e9-aa69-8efc688ab86a" providerId="ADAL" clId="{786AC8E9-92AE-4301-BA16-7E2A6CF15C4F}" dt="2026-09-24T13:35:54.675" v="25" actId="14826"/>
        <pc:sldMkLst>
          <pc:docMk/>
          <pc:sldMk cId="0" sldId="266"/>
        </pc:sldMkLst>
        <pc:picChg chg="mod">
          <ac:chgData name="Debbie Nuijen - Ederveen" userId="dac5337d-9388-45e9-aa69-8efc688ab86a" providerId="ADAL" clId="{786AC8E9-92AE-4301-BA16-7E2A6CF15C4F}" dt="2026-09-24T13:35:54.675" v="25" actId="14826"/>
          <ac:picMkLst>
            <pc:docMk/>
            <pc:sldMk cId="0" sldId="266"/>
            <ac:picMk id="5" creationId="{2CD90C38-78B3-7050-9818-ACDC17C47A02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33:30.325" v="2" actId="14826"/>
        <pc:sldMkLst>
          <pc:docMk/>
          <pc:sldMk cId="0" sldId="271"/>
        </pc:sldMkLst>
        <pc:picChg chg="mod">
          <ac:chgData name="Debbie Nuijen - Ederveen" userId="dac5337d-9388-45e9-aa69-8efc688ab86a" providerId="ADAL" clId="{786AC8E9-92AE-4301-BA16-7E2A6CF15C4F}" dt="2026-09-24T13:33:30.325" v="2" actId="14826"/>
          <ac:picMkLst>
            <pc:docMk/>
            <pc:sldMk cId="0" sldId="271"/>
            <ac:picMk id="3" creationId="{D51D678A-D949-59D0-9ADF-F91E63A255CE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39:14.282" v="32" actId="14826"/>
        <pc:sldMkLst>
          <pc:docMk/>
          <pc:sldMk cId="0" sldId="276"/>
        </pc:sldMkLst>
        <pc:picChg chg="mod">
          <ac:chgData name="Debbie Nuijen - Ederveen" userId="dac5337d-9388-45e9-aa69-8efc688ab86a" providerId="ADAL" clId="{786AC8E9-92AE-4301-BA16-7E2A6CF15C4F}" dt="2026-09-24T13:39:14.282" v="32" actId="14826"/>
          <ac:picMkLst>
            <pc:docMk/>
            <pc:sldMk cId="0" sldId="276"/>
            <ac:picMk id="6" creationId="{43F30CF7-3363-F8BF-A243-AD5C93EC0B64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40:20.464" v="34" actId="14826"/>
        <pc:sldMkLst>
          <pc:docMk/>
          <pc:sldMk cId="0" sldId="277"/>
        </pc:sldMkLst>
        <pc:picChg chg="mod">
          <ac:chgData name="Debbie Nuijen - Ederveen" userId="dac5337d-9388-45e9-aa69-8efc688ab86a" providerId="ADAL" clId="{786AC8E9-92AE-4301-BA16-7E2A6CF15C4F}" dt="2026-09-24T13:40:20.464" v="34" actId="14826"/>
          <ac:picMkLst>
            <pc:docMk/>
            <pc:sldMk cId="0" sldId="277"/>
            <ac:picMk id="12" creationId="{ED748FAF-6890-1992-FF55-E6B4402FCB4B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38:43.775" v="31" actId="14826"/>
        <pc:sldMkLst>
          <pc:docMk/>
          <pc:sldMk cId="0" sldId="278"/>
        </pc:sldMkLst>
        <pc:picChg chg="mod">
          <ac:chgData name="Debbie Nuijen - Ederveen" userId="dac5337d-9388-45e9-aa69-8efc688ab86a" providerId="ADAL" clId="{786AC8E9-92AE-4301-BA16-7E2A6CF15C4F}" dt="2026-09-24T13:38:43.775" v="31" actId="14826"/>
          <ac:picMkLst>
            <pc:docMk/>
            <pc:sldMk cId="0" sldId="278"/>
            <ac:picMk id="5" creationId="{37817D0B-C807-13FE-A37D-0D71F390CB1E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36:39.891" v="26" actId="14826"/>
        <pc:sldMkLst>
          <pc:docMk/>
          <pc:sldMk cId="0" sldId="279"/>
        </pc:sldMkLst>
        <pc:picChg chg="mod">
          <ac:chgData name="Debbie Nuijen - Ederveen" userId="dac5337d-9388-45e9-aa69-8efc688ab86a" providerId="ADAL" clId="{786AC8E9-92AE-4301-BA16-7E2A6CF15C4F}" dt="2026-09-24T13:36:39.891" v="26" actId="14826"/>
          <ac:picMkLst>
            <pc:docMk/>
            <pc:sldMk cId="0" sldId="279"/>
            <ac:picMk id="3" creationId="{623ADCF3-C226-4147-626B-E99306B6636B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39:39.932" v="33" actId="14826"/>
        <pc:sldMkLst>
          <pc:docMk/>
          <pc:sldMk cId="0" sldId="280"/>
        </pc:sldMkLst>
        <pc:picChg chg="mod">
          <ac:chgData name="Debbie Nuijen - Ederveen" userId="dac5337d-9388-45e9-aa69-8efc688ab86a" providerId="ADAL" clId="{786AC8E9-92AE-4301-BA16-7E2A6CF15C4F}" dt="2026-09-24T13:39:39.932" v="33" actId="14826"/>
          <ac:picMkLst>
            <pc:docMk/>
            <pc:sldMk cId="0" sldId="280"/>
            <ac:picMk id="3" creationId="{A0820BA1-9BD9-8553-82F9-BDF89DABDB5E}"/>
          </ac:picMkLst>
        </pc:picChg>
      </pc:sldChg>
      <pc:sldChg chg="modSp">
        <pc:chgData name="Debbie Nuijen - Ederveen" userId="dac5337d-9388-45e9-aa69-8efc688ab86a" providerId="ADAL" clId="{786AC8E9-92AE-4301-BA16-7E2A6CF15C4F}" dt="2026-09-24T13:37:33.025" v="28" actId="14826"/>
        <pc:sldMkLst>
          <pc:docMk/>
          <pc:sldMk cId="0" sldId="281"/>
        </pc:sldMkLst>
        <pc:picChg chg="mod">
          <ac:chgData name="Debbie Nuijen - Ederveen" userId="dac5337d-9388-45e9-aa69-8efc688ab86a" providerId="ADAL" clId="{786AC8E9-92AE-4301-BA16-7E2A6CF15C4F}" dt="2026-09-24T13:37:33.025" v="28" actId="14826"/>
          <ac:picMkLst>
            <pc:docMk/>
            <pc:sldMk cId="0" sldId="281"/>
            <ac:picMk id="3" creationId="{1FA34AAA-3B69-3AAA-336C-C33B3212741C}"/>
          </ac:picMkLst>
        </pc:picChg>
      </pc:sldChg>
    </pc:docChg>
  </pc:docChgLst>
  <pc:docChgLst>
    <pc:chgData name="Helen de Bruijn" userId="30d1477a-6bd5-442b-af3f-a6a498bf7315" providerId="ADAL" clId="{18680B6B-6BF0-41FA-AD1B-1D0099BB48CD}"/>
    <pc:docChg chg="undo custSel modSld">
      <pc:chgData name="Helen de Bruijn" userId="30d1477a-6bd5-442b-af3f-a6a498bf7315" providerId="ADAL" clId="{18680B6B-6BF0-41FA-AD1B-1D0099BB48CD}" dt="2026-09-29T11:38:32.529" v="16" actId="1076"/>
      <pc:docMkLst>
        <pc:docMk/>
      </pc:docMkLst>
      <pc:sldChg chg="addSp delSp modSp mod">
        <pc:chgData name="Helen de Bruijn" userId="30d1477a-6bd5-442b-af3f-a6a498bf7315" providerId="ADAL" clId="{18680B6B-6BF0-41FA-AD1B-1D0099BB48CD}" dt="2026-09-29T11:37:30.484" v="14" actId="207"/>
        <pc:sldMkLst>
          <pc:docMk/>
          <pc:sldMk cId="0" sldId="258"/>
        </pc:sldMkLst>
        <pc:spChg chg="add mod">
          <ac:chgData name="Helen de Bruijn" userId="30d1477a-6bd5-442b-af3f-a6a498bf7315" providerId="ADAL" clId="{18680B6B-6BF0-41FA-AD1B-1D0099BB48CD}" dt="2026-09-29T11:37:30.484" v="14" actId="207"/>
          <ac:spMkLst>
            <pc:docMk/>
            <pc:sldMk cId="0" sldId="258"/>
            <ac:spMk id="4" creationId="{1B6EF09E-D991-FE7C-1034-B9FB2399E225}"/>
          </ac:spMkLst>
        </pc:spChg>
        <pc:spChg chg="add mod">
          <ac:chgData name="Helen de Bruijn" userId="30d1477a-6bd5-442b-af3f-a6a498bf7315" providerId="ADAL" clId="{18680B6B-6BF0-41FA-AD1B-1D0099BB48CD}" dt="2026-09-29T11:37:19.953" v="13" actId="1076"/>
          <ac:spMkLst>
            <pc:docMk/>
            <pc:sldMk cId="0" sldId="258"/>
            <ac:spMk id="7" creationId="{FDFB41EF-3276-030F-8AA1-23254DE96E4E}"/>
          </ac:spMkLst>
        </pc:spChg>
        <pc:spChg chg="del">
          <ac:chgData name="Helen de Bruijn" userId="30d1477a-6bd5-442b-af3f-a6a498bf7315" providerId="ADAL" clId="{18680B6B-6BF0-41FA-AD1B-1D0099BB48CD}" dt="2026-09-29T11:37:11.407" v="11" actId="478"/>
          <ac:spMkLst>
            <pc:docMk/>
            <pc:sldMk cId="0" sldId="258"/>
            <ac:spMk id="14339" creationId="{3D7E8B18-BF8C-BC1C-20BC-987F038D95B1}"/>
          </ac:spMkLst>
        </pc:spChg>
        <pc:spChg chg="del">
          <ac:chgData name="Helen de Bruijn" userId="30d1477a-6bd5-442b-af3f-a6a498bf7315" providerId="ADAL" clId="{18680B6B-6BF0-41FA-AD1B-1D0099BB48CD}" dt="2026-09-29T11:37:11.407" v="11" actId="478"/>
          <ac:spMkLst>
            <pc:docMk/>
            <pc:sldMk cId="0" sldId="258"/>
            <ac:spMk id="19459" creationId="{33929182-4C4E-8937-C2F1-1D84A4E70513}"/>
          </ac:spMkLst>
        </pc:spChg>
      </pc:sldChg>
      <pc:sldChg chg="addSp delSp mod">
        <pc:chgData name="Helen de Bruijn" userId="30d1477a-6bd5-442b-af3f-a6a498bf7315" providerId="ADAL" clId="{18680B6B-6BF0-41FA-AD1B-1D0099BB48CD}" dt="2026-09-29T11:36:14.158" v="1" actId="22"/>
        <pc:sldMkLst>
          <pc:docMk/>
          <pc:sldMk cId="0" sldId="271"/>
        </pc:sldMkLst>
        <pc:spChg chg="add">
          <ac:chgData name="Helen de Bruijn" userId="30d1477a-6bd5-442b-af3f-a6a498bf7315" providerId="ADAL" clId="{18680B6B-6BF0-41FA-AD1B-1D0099BB48CD}" dt="2026-09-29T11:36:14.158" v="1" actId="22"/>
          <ac:spMkLst>
            <pc:docMk/>
            <pc:sldMk cId="0" sldId="271"/>
            <ac:spMk id="6" creationId="{E556B541-C1DC-C6A7-64E3-77F06AC80027}"/>
          </ac:spMkLst>
        </pc:spChg>
        <pc:spChg chg="del">
          <ac:chgData name="Helen de Bruijn" userId="30d1477a-6bd5-442b-af3f-a6a498bf7315" providerId="ADAL" clId="{18680B6B-6BF0-41FA-AD1B-1D0099BB48CD}" dt="2026-09-29T11:36:13.511" v="0" actId="478"/>
          <ac:spMkLst>
            <pc:docMk/>
            <pc:sldMk cId="0" sldId="271"/>
            <ac:spMk id="8197" creationId="{ABC3546B-0677-B06E-943A-37E7601F7818}"/>
          </ac:spMkLst>
        </pc:spChg>
      </pc:sldChg>
      <pc:sldChg chg="modSp mod">
        <pc:chgData name="Helen de Bruijn" userId="30d1477a-6bd5-442b-af3f-a6a498bf7315" providerId="ADAL" clId="{18680B6B-6BF0-41FA-AD1B-1D0099BB48CD}" dt="2026-09-29T11:38:32.529" v="16" actId="1076"/>
        <pc:sldMkLst>
          <pc:docMk/>
          <pc:sldMk cId="0" sldId="277"/>
        </pc:sldMkLst>
        <pc:picChg chg="mod">
          <ac:chgData name="Helen de Bruijn" userId="30d1477a-6bd5-442b-af3f-a6a498bf7315" providerId="ADAL" clId="{18680B6B-6BF0-41FA-AD1B-1D0099BB48CD}" dt="2026-09-29T11:38:29.488" v="15" actId="1076"/>
          <ac:picMkLst>
            <pc:docMk/>
            <pc:sldMk cId="0" sldId="277"/>
            <ac:picMk id="8" creationId="{3B721C20-7688-F766-7180-C8E2A93DDA79}"/>
          </ac:picMkLst>
        </pc:picChg>
        <pc:picChg chg="mod">
          <ac:chgData name="Helen de Bruijn" userId="30d1477a-6bd5-442b-af3f-a6a498bf7315" providerId="ADAL" clId="{18680B6B-6BF0-41FA-AD1B-1D0099BB48CD}" dt="2026-09-29T11:38:32.529" v="16" actId="1076"/>
          <ac:picMkLst>
            <pc:docMk/>
            <pc:sldMk cId="0" sldId="277"/>
            <ac:picMk id="12" creationId="{ED748FAF-6890-1992-FF55-E6B4402FCB4B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1:36:39.697" v="6" actId="20577"/>
        <pc:sldMkLst>
          <pc:docMk/>
          <pc:sldMk cId="0" sldId="282"/>
        </pc:sldMkLst>
        <pc:spChg chg="add mod">
          <ac:chgData name="Helen de Bruijn" userId="30d1477a-6bd5-442b-af3f-a6a498bf7315" providerId="ADAL" clId="{18680B6B-6BF0-41FA-AD1B-1D0099BB48CD}" dt="2026-09-29T11:36:37.364" v="5" actId="207"/>
          <ac:spMkLst>
            <pc:docMk/>
            <pc:sldMk cId="0" sldId="282"/>
            <ac:spMk id="5" creationId="{A474F7B9-6C4A-E0EF-B7B0-AD16DB048446}"/>
          </ac:spMkLst>
        </pc:spChg>
        <pc:spChg chg="add mod">
          <ac:chgData name="Helen de Bruijn" userId="30d1477a-6bd5-442b-af3f-a6a498bf7315" providerId="ADAL" clId="{18680B6B-6BF0-41FA-AD1B-1D0099BB48CD}" dt="2026-09-29T11:36:39.697" v="6" actId="20577"/>
          <ac:spMkLst>
            <pc:docMk/>
            <pc:sldMk cId="0" sldId="282"/>
            <ac:spMk id="7" creationId="{CDBBABDB-7AB8-37C9-6C05-134EF6358437}"/>
          </ac:spMkLst>
        </pc:spChg>
        <pc:spChg chg="del">
          <ac:chgData name="Helen de Bruijn" userId="30d1477a-6bd5-442b-af3f-a6a498bf7315" providerId="ADAL" clId="{18680B6B-6BF0-41FA-AD1B-1D0099BB48CD}" dt="2026-09-29T11:36:30.304" v="2" actId="478"/>
          <ac:spMkLst>
            <pc:docMk/>
            <pc:sldMk cId="0" sldId="282"/>
            <ac:spMk id="12292" creationId="{CE3E10E7-CB25-8334-AA4E-CE72E321F2BC}"/>
          </ac:spMkLst>
        </pc:spChg>
        <pc:spChg chg="del">
          <ac:chgData name="Helen de Bruijn" userId="30d1477a-6bd5-442b-af3f-a6a498bf7315" providerId="ADAL" clId="{18680B6B-6BF0-41FA-AD1B-1D0099BB48CD}" dt="2026-09-29T11:36:31.606" v="3" actId="478"/>
          <ac:spMkLst>
            <pc:docMk/>
            <pc:sldMk cId="0" sldId="282"/>
            <ac:spMk id="12293" creationId="{C8C1B8E1-5AD5-2862-69C8-214EF90E1C01}"/>
          </ac:spMkLst>
        </pc:spChg>
      </pc:sldChg>
      <pc:sldChg chg="addSp delSp mod">
        <pc:chgData name="Helen de Bruijn" userId="30d1477a-6bd5-442b-af3f-a6a498bf7315" providerId="ADAL" clId="{18680B6B-6BF0-41FA-AD1B-1D0099BB48CD}" dt="2026-09-29T11:37:00.721" v="10" actId="478"/>
        <pc:sldMkLst>
          <pc:docMk/>
          <pc:sldMk cId="2217631069" sldId="292"/>
        </pc:sldMkLst>
        <pc:spChg chg="add del">
          <ac:chgData name="Helen de Bruijn" userId="30d1477a-6bd5-442b-af3f-a6a498bf7315" providerId="ADAL" clId="{18680B6B-6BF0-41FA-AD1B-1D0099BB48CD}" dt="2026-09-29T11:37:00.721" v="10" actId="478"/>
          <ac:spMkLst>
            <pc:docMk/>
            <pc:sldMk cId="2217631069" sldId="292"/>
            <ac:spMk id="4" creationId="{FBDB753A-6530-87BE-2B97-99E2CA3ED2F5}"/>
          </ac:spMkLst>
        </pc:spChg>
        <pc:spChg chg="add del">
          <ac:chgData name="Helen de Bruijn" userId="30d1477a-6bd5-442b-af3f-a6a498bf7315" providerId="ADAL" clId="{18680B6B-6BF0-41FA-AD1B-1D0099BB48CD}" dt="2026-09-29T11:37:00.721" v="10" actId="478"/>
          <ac:spMkLst>
            <pc:docMk/>
            <pc:sldMk cId="2217631069" sldId="292"/>
            <ac:spMk id="5" creationId="{864E350A-8038-A55E-9051-0712589E8C2E}"/>
          </ac:spMkLst>
        </pc:spChg>
        <pc:spChg chg="add del">
          <ac:chgData name="Helen de Bruijn" userId="30d1477a-6bd5-442b-af3f-a6a498bf7315" providerId="ADAL" clId="{18680B6B-6BF0-41FA-AD1B-1D0099BB48CD}" dt="2026-09-29T11:37:00.302" v="9" actId="22"/>
          <ac:spMkLst>
            <pc:docMk/>
            <pc:sldMk cId="2217631069" sldId="292"/>
            <ac:spMk id="7" creationId="{16B8E39F-52C1-B4A7-D380-CBE7BAE7A9FC}"/>
          </ac:spMkLst>
        </pc:spChg>
        <pc:spChg chg="add del">
          <ac:chgData name="Helen de Bruijn" userId="30d1477a-6bd5-442b-af3f-a6a498bf7315" providerId="ADAL" clId="{18680B6B-6BF0-41FA-AD1B-1D0099BB48CD}" dt="2026-09-29T11:37:00.302" v="9" actId="22"/>
          <ac:spMkLst>
            <pc:docMk/>
            <pc:sldMk cId="2217631069" sldId="292"/>
            <ac:spMk id="9" creationId="{CC2636B6-B857-D2D1-2B6A-C9BADF57C13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5EEA9D7-D9C3-4692-179B-891EA87EB8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B257956-CA37-A0BA-0B81-BF38336B79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fld id="{97B437AD-FEE4-4728-8BA4-4D81CD74728D}" type="datetimeFigureOut">
              <a:rPr lang="nl-NL"/>
              <a:pPr>
                <a:defRPr/>
              </a:pPr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9728754-1911-B672-E603-BB065EE89AF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BBAA898-4BCF-AF1A-29F4-8E8072DDA6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F3A856D-2AD2-4193-A876-1A2A8E2F112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CF6E3A8-3FAF-8C4B-0C5D-669D3E571EE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D894A06-6D2D-76AF-B031-FA2C9B99060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9F29851-BABB-260E-CBD4-35B484D507A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4A40C41-9CC2-4027-65A1-34F4A22C8CA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DD011534-5552-2342-9928-911875FF695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BC9555CF-AE49-A693-235D-A257D8F9EC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C55BC5C-FDCD-4B70-8766-5D95ABA7D95E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03D05DD3-2592-EF2C-F881-8C3F8ADCCF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820BF73-6350-4CC0-9FD9-642B85C46FC7}" type="slidenum">
              <a:rPr lang="en-US" altLang="nl-NL" sz="1200" smtClean="0"/>
              <a:pPr/>
              <a:t>1</a:t>
            </a:fld>
            <a:endParaRPr lang="en-US" altLang="nl-NL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B1C8E731-DEEB-7329-0703-9CDFAF3558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AF28027B-0C33-B567-56C5-99C7E7161F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671924E9-D7B3-0134-F7DC-79F74DF668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6D69EC2-0880-4860-AD58-755236A30705}" type="slidenum">
              <a:rPr lang="en-US" altLang="nl-NL" sz="1200" smtClean="0"/>
              <a:pPr/>
              <a:t>2</a:t>
            </a:fld>
            <a:endParaRPr lang="en-US" altLang="nl-NL" sz="12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48BD0C98-59A3-4595-19CC-E299246AA2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ACD20299-FA91-567C-1FAD-9F8A8A55C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3DBEDF2D-3F7F-4FE8-9F7D-AC1D9A298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D460BFDE-08B4-4182-906F-6AEF072D627C}" type="slidenum">
              <a:rPr lang="en-US" altLang="nl-NL" sz="1200" smtClean="0"/>
              <a:pPr/>
              <a:t>3</a:t>
            </a:fld>
            <a:endParaRPr lang="en-US" altLang="nl-NL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29C416D-F2F6-7438-8B95-A818AC3C58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17D25D12-3C69-088E-7BA5-F52ABB160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F722FCC5-446D-206A-3A9F-1EAECBFBAD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F145297-B453-4C95-953D-0DFE15491AC1}" type="slidenum">
              <a:rPr lang="en-US" altLang="nl-NL" sz="1200" smtClean="0"/>
              <a:pPr/>
              <a:t>4</a:t>
            </a:fld>
            <a:endParaRPr lang="en-US" altLang="nl-NL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93DF6924-5EC0-2956-F19D-9DA2C08944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A2728BC0-DFDD-D6D6-090F-708E80B11E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EBF3C453-AFBE-3DDA-9886-F9C89C1713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8235CA3E-8472-457D-B0F9-79BE4513683B}" type="slidenum">
              <a:rPr lang="en-US" altLang="nl-NL" sz="1200" smtClean="0"/>
              <a:pPr/>
              <a:t>5</a:t>
            </a:fld>
            <a:endParaRPr lang="en-US" altLang="nl-NL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299BD9EF-64F7-0BC3-2713-E25F886216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35890146-91C3-9BF4-0B3B-8D35654082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BE945D77-E44F-18F7-2D39-C00EECFC65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A7E3B46-8196-493A-915A-B95F8B3CF581}" type="slidenum">
              <a:rPr lang="en-US" altLang="nl-NL" sz="1200" smtClean="0"/>
              <a:pPr/>
              <a:t>6</a:t>
            </a:fld>
            <a:endParaRPr lang="en-US" altLang="nl-NL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B60ED3E4-5313-8C94-765C-CBB2722FB3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0B456EFD-9950-2BD3-86A5-08F2DAD5DB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69AE9-BDC7-8B75-6029-03C3850B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20C5AF78-FF4C-3DEA-4892-90C921B3EF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8235CA3E-8472-457D-B0F9-79BE4513683B}" type="slidenum">
              <a:rPr lang="en-US" altLang="nl-NL" sz="1200" smtClean="0"/>
              <a:pPr/>
              <a:t>7</a:t>
            </a:fld>
            <a:endParaRPr lang="en-US" altLang="nl-NL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0E7B3915-52A0-6489-CA5C-3BB634E4DD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4FBDFEB6-0DEB-C9FF-7076-39EA12E260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655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3F090DBB-3012-8B9C-4FB5-0414B8AA64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FF297900-487F-4A38-A889-2B133DCE5116}" type="slidenum">
              <a:rPr lang="en-US" altLang="nl-NL" sz="1200" smtClean="0"/>
              <a:pPr/>
              <a:t>8</a:t>
            </a:fld>
            <a:endParaRPr lang="en-US" altLang="nl-NL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8B8C72B-39D6-D7E4-1FAD-0917953215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29DB5C2D-44FA-C1EB-360D-C28DB437A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237E4058-F788-A873-522F-3CB2F60DE0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E8F65B5A-1B68-438D-9E5E-2BF3FD74236F}" type="slidenum">
              <a:rPr lang="en-US" altLang="nl-NL" sz="1200" smtClean="0"/>
              <a:pPr/>
              <a:t>9</a:t>
            </a:fld>
            <a:endParaRPr lang="en-US" altLang="nl-NL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237EAE7-AD06-EAA8-DDED-97804FE13E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943A9297-F570-6386-FC04-DBA0E8A9D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7280E1D4-DF74-43A8-06F1-AC62C17800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A325BAB0-245A-454B-9DA8-06C28BDEB0C9}" type="slidenum">
              <a:rPr lang="en-US" altLang="nl-NL" sz="1200" smtClean="0"/>
              <a:pPr/>
              <a:t>10</a:t>
            </a:fld>
            <a:endParaRPr lang="en-US" altLang="nl-NL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A63A1F92-09B8-C953-33F0-852D1D4A63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54D53779-B022-C544-F8E9-1C6F1794E9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4163C404-3352-FB5F-F3F6-D90D3226AA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93D72CE-8C36-4AF0-80A3-AFF99E4B0FD1}" type="slidenum">
              <a:rPr lang="en-US" altLang="nl-NL" sz="1200" smtClean="0"/>
              <a:pPr/>
              <a:t>11</a:t>
            </a:fld>
            <a:endParaRPr lang="en-US" altLang="nl-NL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05D27A6A-37BA-C9A6-B8B5-05EF327B0E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992E3693-A2BD-6DA8-48FD-4B7AB525B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CB1ED97A-5607-6218-8ECE-A3ACA36E22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E83BE75E-ADAD-4C8F-90FB-98DB87EE4F1B}" type="slidenum">
              <a:rPr lang="en-US" altLang="nl-NL" sz="1200" smtClean="0"/>
              <a:pPr/>
              <a:t>12</a:t>
            </a:fld>
            <a:endParaRPr lang="en-US" altLang="nl-NL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C3064088-F9B0-9FFA-546B-C44A8D1016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F241C2DC-74B0-F45C-5785-9221BD04F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D792E9C0-B7C3-6425-D14F-D8ECE3082F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EBA06D5-B502-4C5B-81AD-DA6DBFFAF393}" type="slidenum">
              <a:rPr lang="en-US" altLang="nl-NL" sz="1200" smtClean="0"/>
              <a:pPr/>
              <a:t>13</a:t>
            </a:fld>
            <a:endParaRPr lang="en-US" altLang="nl-NL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8DA6A08C-B913-2B6A-E925-8A25D71DDB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71CE7009-AE25-E5B9-699A-00DA018C2E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982E342C-90F5-3216-96B0-8E11558639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3171E5A6-3B76-46F0-8ED9-FA1863950AFC}" type="slidenum">
              <a:rPr lang="en-US" altLang="nl-NL" sz="1200" smtClean="0"/>
              <a:pPr/>
              <a:t>14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5527E81-203A-A8D5-41FD-D089A309A1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A48AA9FB-3BC8-8A49-00FA-D282AF19A7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C2388D68-D8BC-3AA5-27F3-9C7F823636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8727DCA3-5EED-496E-8FC4-7CDC2C505F70}" type="slidenum">
              <a:rPr lang="en-US" altLang="nl-NL" sz="1200" smtClean="0"/>
              <a:pPr/>
              <a:t>15</a:t>
            </a:fld>
            <a:endParaRPr lang="en-US" altLang="nl-NL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2C51F556-6447-7C93-0C25-7CA213A886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E040064E-EFFC-C3DE-932E-55217781CE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25755A74-D6FD-D0D1-9968-F9EA27F750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D9EF8511-CC00-452A-9DFE-5710DDAC4520}" type="slidenum">
              <a:rPr lang="en-US" altLang="nl-NL" sz="1200" smtClean="0"/>
              <a:pPr/>
              <a:t>16</a:t>
            </a:fld>
            <a:endParaRPr lang="en-US" altLang="nl-NL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FCCE06E-9DB9-28A2-8778-AD8021C88C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A32B9C4B-DC7B-94DE-D142-AB39F4B2D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40022682-DE62-DAB3-C848-299EAC501A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9B4017D0-1D68-4FAE-84FF-F12DE50FB9FA}" type="slidenum">
              <a:rPr lang="en-US" altLang="nl-NL" sz="1200" smtClean="0"/>
              <a:pPr/>
              <a:t>17</a:t>
            </a:fld>
            <a:endParaRPr lang="en-US" altLang="nl-NL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2FF7AF9E-46CD-FB5B-8122-5A428AB84B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8F054D7A-6B0A-D7A6-501F-31D0F7094A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456E89-16CD-73C8-6F6A-7F8F4FB8A3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02C77A-0BDA-9F87-ABA7-DAA76D386C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B7EA97-39C3-844D-5841-1B40E77F48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60687-127A-4253-8B99-DF94CB30A79F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45127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20E3F2A-0379-FEB3-10C8-FA69599797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C323C8-5468-E1F7-10A5-8C94384D25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BADA21-6F15-F60F-0B54-5A1B383E0C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A3646-216C-4B27-8A2F-2C08ED142E9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29544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587427-10BF-C198-083D-93B92F2308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A67084-F929-797F-0E99-C983711447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76989B-9FDE-2994-889E-AB7FEA0A02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FA20E-D13D-4008-99C1-6B4350B569AC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75785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30351-AA8A-D9D7-76E2-23A1D0E86F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803D29-E711-5A56-346E-662747764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5D78CA-E210-63E9-3A6D-8CAF577287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11FBF0-5C6F-497A-B353-9F3EC633073C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134134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5657CC7-AC73-03E3-CA24-32913732AA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A10CD82-ADB5-9A70-F114-B7C40DE954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4EF44CD-BA95-EB57-15A2-F411D2461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DC3C7-719F-4BEA-8C07-C5413F013A53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28226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E834667-340C-C3EB-9C59-06E6BF6DD3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65E825C-13C5-9E7F-7BEF-CAA6C874A9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45275BD-AEC1-9864-BB23-B7A5F4650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E4C315-30E6-4CB7-88E1-02D42DDA8406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67713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368334D-BCCB-FE01-57E9-8BC68BB16A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32D4B3F-0450-3726-1A50-26DD9BFF3F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DEDB539-8F16-9805-AB79-36FC05169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11958-F1DF-4932-AD82-F36CB85DE989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7308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5EE389-5815-6778-F6CF-4B31B341D0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CD4826-F9DE-D156-3CE8-D8BA4DA2B0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9D5DF8-AD4C-2C07-348D-58E9A9C38D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31D629-EB6B-4B31-AA26-1E31B1A56C55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87510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127560-8825-9AE5-C158-F4BF8B13C2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F1A47F-4769-051F-8E64-CB3626E178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5EA207-9368-7617-6506-F2DF39271C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D5EAA-8F8F-4007-B82D-79291D5B0789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33770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ABBFA1-3738-37D4-65FE-665A1956BD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A5358F-2F4D-1A7D-362D-A3B83E012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8785C29-8F1D-6C31-A401-FB61AFE285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38FFC-CA3A-4E9D-8AE4-02B2884F68F5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836384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E98FEA-B8E6-0B76-6FAA-675C5E0A79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25B918-D269-747D-2656-928ACB83FD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47A4FF-B866-8703-2632-524466984B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F5A39A-CAEB-493F-8C01-5FECFCC7108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6484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974D446-3642-78DE-A5DA-F9C44F4B72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Titelstijl van model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A3CF0A3-7862-5F23-91AD-E4149B49BC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Klik om de tekststijl van het model te bewerken</a:t>
            </a:r>
          </a:p>
          <a:p>
            <a:pPr lvl="1"/>
            <a:r>
              <a:rPr lang="en-US" altLang="nl-NL"/>
              <a:t>Tweede niveau</a:t>
            </a:r>
          </a:p>
          <a:p>
            <a:pPr lvl="2"/>
            <a:r>
              <a:rPr lang="en-US" altLang="nl-NL"/>
              <a:t>Derde niveau</a:t>
            </a:r>
          </a:p>
          <a:p>
            <a:pPr lvl="3"/>
            <a:r>
              <a:rPr lang="en-US" altLang="nl-NL"/>
              <a:t>Vierde niveau</a:t>
            </a:r>
          </a:p>
          <a:p>
            <a:pPr lvl="4"/>
            <a:r>
              <a:rPr lang="en-US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353F8B-AE4D-3A6C-7F53-DD9810F0590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7875CE-BFEB-3A2A-5AB0-3D1581F55E4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F5AC129-5A35-AA39-F6A0-4A681AB08C9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C1AD45E-5F54-4F7D-97B0-C3299E8FD78C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17">
            <a:extLst>
              <a:ext uri="{FF2B5EF4-FFF2-40B4-BE49-F238E27FC236}">
                <a16:creationId xmlns:a16="http://schemas.microsoft.com/office/drawing/2014/main" id="{0E6F84C6-7613-D43D-428D-21DBA1448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846" y="2286"/>
            <a:ext cx="9144322" cy="514539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234E1FF8-153B-8C95-D3CF-A0D9DC9506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48188" y="771525"/>
            <a:ext cx="4814887" cy="1512888"/>
          </a:xfrm>
        </p:spPr>
        <p:txBody>
          <a:bodyPr lIns="0" tIns="0" rIns="0" bIns="0"/>
          <a:lstStyle/>
          <a:p>
            <a:pPr algn="l" eaLnBrk="1" hangingPunct="1">
              <a:lnSpc>
                <a:spcPts val="4800"/>
              </a:lnSpc>
            </a:pPr>
            <a:r>
              <a:rPr lang="en-US" altLang="nl-NL" sz="5400" b="1">
                <a:solidFill>
                  <a:schemeClr val="bg1"/>
                </a:solidFill>
                <a:latin typeface="Arial Narrow" panose="020B0606020202030204" pitchFamily="34" charset="0"/>
              </a:rPr>
              <a:t>DORENWEERD COLLEGE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4EB34FEF-80BC-9E35-82C3-3A7103730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188" y="2830967"/>
            <a:ext cx="3887787" cy="1260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hangingPunct="1">
              <a:lnSpc>
                <a:spcPts val="3000"/>
              </a:lnSpc>
              <a:defRPr/>
            </a:pPr>
            <a:r>
              <a:rPr lang="en-US" altLang="nl-NL" sz="2800" b="1" kern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Aandacht</a:t>
            </a:r>
            <a:r>
              <a:rPr lang="en-US" altLang="nl-NL" sz="28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 </a:t>
            </a:r>
            <a:r>
              <a:rPr lang="en-US" altLang="nl-NL" sz="2800" b="1" kern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voor</a:t>
            </a:r>
            <a:r>
              <a:rPr lang="en-US" altLang="nl-NL" sz="28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 </a:t>
            </a:r>
            <a:r>
              <a:rPr lang="en-US" altLang="nl-NL" sz="2800" b="1" kern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jouw</a:t>
            </a:r>
            <a:r>
              <a:rPr lang="en-US" altLang="nl-NL" sz="28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 talent! 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FE13F2EC-590A-8672-A2FC-B65E7DF9AFA5}"/>
              </a:ext>
            </a:extLst>
          </p:cNvPr>
          <p:cNvGrpSpPr/>
          <p:nvPr/>
        </p:nvGrpSpPr>
        <p:grpSpPr>
          <a:xfrm>
            <a:off x="179513" y="-6578"/>
            <a:ext cx="864096" cy="1059582"/>
            <a:chOff x="163897" y="0"/>
            <a:chExt cx="1099130" cy="1347788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61FA7FBF-6AA3-6990-19B0-FDCEBD3F3D93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/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35F1EC36-950E-2758-1968-B5BB8D7D5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B60C694A-7CAE-17FE-8914-0C383B6DD940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>
                  <a:latin typeface="Oswald bold" panose="02000803000000000000" pitchFamily="2" charset="0"/>
                </a:rPr>
                <a:t>Onderdeel van</a:t>
              </a:r>
            </a:p>
          </p:txBody>
        </p:sp>
      </p:grpSp>
      <p:pic>
        <p:nvPicPr>
          <p:cNvPr id="3" name="Afbeelding 2">
            <a:extLst>
              <a:ext uri="{FF2B5EF4-FFF2-40B4-BE49-F238E27FC236}">
                <a16:creationId xmlns:a16="http://schemas.microsoft.com/office/drawing/2014/main" id="{9316C8CE-E764-77A0-B29D-DEC4015248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68" y="152488"/>
            <a:ext cx="3401383" cy="4864629"/>
          </a:xfrm>
          <a:prstGeom prst="rect">
            <a:avLst/>
          </a:prstGeom>
        </p:spPr>
      </p:pic>
      <p:sp>
        <p:nvSpPr>
          <p:cNvPr id="4103" name="Tekstvak 4">
            <a:extLst>
              <a:ext uri="{FF2B5EF4-FFF2-40B4-BE49-F238E27FC236}">
                <a16:creationId xmlns:a16="http://schemas.microsoft.com/office/drawing/2014/main" id="{05F9F10C-1E72-BDCA-5844-99A5FD7C5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497" y="3529509"/>
            <a:ext cx="2951162" cy="13849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 i="1" dirty="0">
                <a:solidFill>
                  <a:srgbClr val="FF0000"/>
                </a:solidFill>
              </a:rPr>
              <a:t>Let op: de beelden in deze presentatie mogen vanwege AVG niet langer gebruikt worden dan schooljaar 27-28. Wil je deze </a:t>
            </a:r>
            <a:r>
              <a:rPr lang="nl-NL" altLang="nl-NL" sz="1400" i="1" dirty="0" err="1">
                <a:solidFill>
                  <a:srgbClr val="FF0000"/>
                </a:solidFill>
              </a:rPr>
              <a:t>ppt</a:t>
            </a:r>
            <a:r>
              <a:rPr lang="nl-NL" altLang="nl-NL" sz="1400" i="1" dirty="0">
                <a:solidFill>
                  <a:srgbClr val="FF0000"/>
                </a:solidFill>
              </a:rPr>
              <a:t> met externen delen? Exporteer je presentatie dan naar pdf-formaat. </a:t>
            </a:r>
            <a:endParaRPr lang="nl-NL" altLang="nl-NL" sz="1400" dirty="0">
              <a:solidFill>
                <a:srgbClr val="FF0000"/>
              </a:solidFill>
            </a:endParaRPr>
          </a:p>
        </p:txBody>
      </p:sp>
      <p:pic>
        <p:nvPicPr>
          <p:cNvPr id="8" name="Afbeelding 6">
            <a:extLst>
              <a:ext uri="{FF2B5EF4-FFF2-40B4-BE49-F238E27FC236}">
                <a16:creationId xmlns:a16="http://schemas.microsoft.com/office/drawing/2014/main" id="{36DE0B75-AC39-45CA-58C6-EB397DA4C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200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FD8A357-915F-2FA6-0001-2A4DFBED86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147" name="Ovaal 7">
            <a:extLst>
              <a:ext uri="{FF2B5EF4-FFF2-40B4-BE49-F238E27FC236}">
                <a16:creationId xmlns:a16="http://schemas.microsoft.com/office/drawing/2014/main" id="{7358B720-A669-88B7-C442-044755F01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317" y="156965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6148" name="Rechthoek 8">
            <a:extLst>
              <a:ext uri="{FF2B5EF4-FFF2-40B4-BE49-F238E27FC236}">
                <a16:creationId xmlns:a16="http://schemas.microsoft.com/office/drawing/2014/main" id="{BC05904F-F983-BBBB-0D02-E3AF88C1E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312" y="771550"/>
            <a:ext cx="142081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solidFill>
                  <a:schemeClr val="bg1"/>
                </a:solidFill>
                <a:latin typeface="Lucida Handwriting" panose="03010101010101010101" pitchFamily="66" charset="0"/>
              </a:rPr>
              <a:t>.</a:t>
            </a:r>
          </a:p>
        </p:txBody>
      </p:sp>
      <p:pic>
        <p:nvPicPr>
          <p:cNvPr id="2" name="Afbeelding 6">
            <a:extLst>
              <a:ext uri="{FF2B5EF4-FFF2-40B4-BE49-F238E27FC236}">
                <a16:creationId xmlns:a16="http://schemas.microsoft.com/office/drawing/2014/main" id="{D484DCCE-4CBC-AF8C-B1A8-2EA61C470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200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E871D2D-D075-6A33-A3E3-3B40ABFC8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12"/>
            <a:ext cx="9144000" cy="2468387"/>
          </a:xfrm>
          <a:prstGeom prst="rect">
            <a:avLst/>
          </a:prstGeom>
        </p:spPr>
      </p:pic>
      <p:sp>
        <p:nvSpPr>
          <p:cNvPr id="8195" name="Rectangle 2">
            <a:extLst>
              <a:ext uri="{FF2B5EF4-FFF2-40B4-BE49-F238E27FC236}">
                <a16:creationId xmlns:a16="http://schemas.microsoft.com/office/drawing/2014/main" id="{8FD8DE27-5CB1-8A9E-AD10-62ABB21E32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sp>
        <p:nvSpPr>
          <p:cNvPr id="8196" name="Text Box 10">
            <a:extLst>
              <a:ext uri="{FF2B5EF4-FFF2-40B4-BE49-F238E27FC236}">
                <a16:creationId xmlns:a16="http://schemas.microsoft.com/office/drawing/2014/main" id="{F461FF36-9FB2-5B0C-1D37-5F6FDB8C2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139950"/>
            <a:ext cx="61722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>
                <a:solidFill>
                  <a:srgbClr val="AFCA0B"/>
                </a:solidFill>
                <a:latin typeface="Arial Narrow" panose="020B0606020202030204" pitchFamily="34" charset="0"/>
              </a:rPr>
              <a:t>WAAROM?</a:t>
            </a:r>
            <a:endParaRPr lang="en-US" altLang="nl-NL" sz="1800" b="1">
              <a:solidFill>
                <a:srgbClr val="AFCA0B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96EBFE1E-CD86-2761-CAAC-455576185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VISIE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51D678A-D949-59D0-9ADF-F91E63A255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6163" y="1704974"/>
            <a:ext cx="2814638" cy="2814638"/>
          </a:xfrm>
          <a:prstGeom prst="flowChartConnector">
            <a:avLst/>
          </a:prstGeom>
          <a:ln>
            <a:solidFill>
              <a:srgbClr val="92D050"/>
            </a:solidFill>
          </a:ln>
        </p:spPr>
      </p:pic>
      <p:sp>
        <p:nvSpPr>
          <p:cNvPr id="8200" name="Ovaal 13">
            <a:extLst>
              <a:ext uri="{FF2B5EF4-FFF2-40B4-BE49-F238E27FC236}">
                <a16:creationId xmlns:a16="http://schemas.microsoft.com/office/drawing/2014/main" id="{65130FFF-FE9C-2C24-8C5C-FA923B2C9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8713" y="1639888"/>
            <a:ext cx="2960687" cy="2962275"/>
          </a:xfrm>
          <a:prstGeom prst="ellips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8201" name="Ovaal 14">
            <a:extLst>
              <a:ext uri="{FF2B5EF4-FFF2-40B4-BE49-F238E27FC236}">
                <a16:creationId xmlns:a16="http://schemas.microsoft.com/office/drawing/2014/main" id="{F926E4D9-F4E5-B15C-C10F-A5A609A2A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1063" y="1479550"/>
            <a:ext cx="3124200" cy="3122613"/>
          </a:xfrm>
          <a:prstGeom prst="ellipse">
            <a:avLst/>
          </a:prstGeom>
          <a:noFill/>
          <a:ln w="9525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pic>
        <p:nvPicPr>
          <p:cNvPr id="2" name="Afbeelding 14">
            <a:extLst>
              <a:ext uri="{FF2B5EF4-FFF2-40B4-BE49-F238E27FC236}">
                <a16:creationId xmlns:a16="http://schemas.microsoft.com/office/drawing/2014/main" id="{B6DB4365-97B3-CC6A-CA14-1D5254D8C7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68" y="4224397"/>
            <a:ext cx="1054100" cy="58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1">
            <a:extLst>
              <a:ext uri="{FF2B5EF4-FFF2-40B4-BE49-F238E27FC236}">
                <a16:creationId xmlns:a16="http://schemas.microsoft.com/office/drawing/2014/main" id="{E556B541-C1DC-C6A7-64E3-77F06AC80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3865563" cy="12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en-US" altLang="nl-NL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9673A7B-BF04-1CE5-611A-C4A36093E1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67720"/>
            <a:ext cx="9152188" cy="6101459"/>
          </a:xfrm>
          <a:prstGeom prst="rect">
            <a:avLst/>
          </a:prstGeom>
        </p:spPr>
      </p:pic>
      <p:sp>
        <p:nvSpPr>
          <p:cNvPr id="10244" name="Ovaal 7">
            <a:extLst>
              <a:ext uri="{FF2B5EF4-FFF2-40B4-BE49-F238E27FC236}">
                <a16:creationId xmlns:a16="http://schemas.microsoft.com/office/drawing/2014/main" id="{E4FDC53F-F64B-1AF2-972F-A361DED49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325" y="765106"/>
            <a:ext cx="2209800" cy="2209800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0245" name="Rechthoek 8">
            <a:extLst>
              <a:ext uri="{FF2B5EF4-FFF2-40B4-BE49-F238E27FC236}">
                <a16:creationId xmlns:a16="http://schemas.microsoft.com/office/drawing/2014/main" id="{E9013AE7-0071-79AC-DC93-32DFFBA87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094" y="1479515"/>
            <a:ext cx="1592263" cy="78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</p:txBody>
      </p:sp>
      <p:pic>
        <p:nvPicPr>
          <p:cNvPr id="2" name="Afbeelding 6">
            <a:extLst>
              <a:ext uri="{FF2B5EF4-FFF2-40B4-BE49-F238E27FC236}">
                <a16:creationId xmlns:a16="http://schemas.microsoft.com/office/drawing/2014/main" id="{83A0091B-89A3-1463-E930-358F5485A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200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DD239E9-D8E8-E726-03CA-8A61FFCCE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12"/>
            <a:ext cx="9144000" cy="2468387"/>
          </a:xfrm>
          <a:prstGeom prst="rect">
            <a:avLst/>
          </a:prstGeom>
        </p:spPr>
      </p:pic>
      <p:sp>
        <p:nvSpPr>
          <p:cNvPr id="12291" name="Rectangle 2">
            <a:extLst>
              <a:ext uri="{FF2B5EF4-FFF2-40B4-BE49-F238E27FC236}">
                <a16:creationId xmlns:a16="http://schemas.microsoft.com/office/drawing/2014/main" id="{53088596-5224-ABE8-EE8E-4F8F4962F7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AEED02F8-8A56-66D9-A810-B453A060A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ONDERWIJS</a:t>
            </a:r>
          </a:p>
        </p:txBody>
      </p:sp>
      <p:sp>
        <p:nvSpPr>
          <p:cNvPr id="12295" name="Ovaal 2">
            <a:extLst>
              <a:ext uri="{FF2B5EF4-FFF2-40B4-BE49-F238E27FC236}">
                <a16:creationId xmlns:a16="http://schemas.microsoft.com/office/drawing/2014/main" id="{76C0C033-DBF4-9922-C7B8-58588A53E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6225" y="1000125"/>
            <a:ext cx="1997075" cy="1997075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2296" name="Ovaal 13">
            <a:extLst>
              <a:ext uri="{FF2B5EF4-FFF2-40B4-BE49-F238E27FC236}">
                <a16:creationId xmlns:a16="http://schemas.microsoft.com/office/drawing/2014/main" id="{54670668-FD69-599B-D18C-3D71AB18E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6413" y="895350"/>
            <a:ext cx="1995487" cy="1997075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2297" name="Ovaal 14">
            <a:extLst>
              <a:ext uri="{FF2B5EF4-FFF2-40B4-BE49-F238E27FC236}">
                <a16:creationId xmlns:a16="http://schemas.microsoft.com/office/drawing/2014/main" id="{F02C2FF9-1716-7F8E-2494-1CA420AF19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850" y="1136650"/>
            <a:ext cx="1995488" cy="1995488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2298" name="Text Box 10">
            <a:extLst>
              <a:ext uri="{FF2B5EF4-FFF2-40B4-BE49-F238E27FC236}">
                <a16:creationId xmlns:a16="http://schemas.microsoft.com/office/drawing/2014/main" id="{1EF8F4FB-9ED4-D828-DEC3-B6F38133E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1468438"/>
            <a:ext cx="13366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nl-NL" altLang="nl-NL" sz="2800" b="1" baseline="30000">
                <a:solidFill>
                  <a:srgbClr val="EA4056"/>
                </a:solidFill>
                <a:latin typeface="Arial Narrow" panose="020B0606020202030204" pitchFamily="34" charset="0"/>
              </a:rPr>
              <a:t>Uitgelicht tekstje</a:t>
            </a:r>
            <a:endParaRPr lang="en-US" altLang="nl-NL" sz="2800" b="1">
              <a:solidFill>
                <a:srgbClr val="EA4056"/>
              </a:solidFill>
              <a:latin typeface="Arial Narrow" panose="020B0606020202030204" pitchFamily="34" charset="0"/>
            </a:endParaRPr>
          </a:p>
        </p:txBody>
      </p:sp>
      <p:sp>
        <p:nvSpPr>
          <p:cNvPr id="12299" name="Text Box 10">
            <a:extLst>
              <a:ext uri="{FF2B5EF4-FFF2-40B4-BE49-F238E27FC236}">
                <a16:creationId xmlns:a16="http://schemas.microsoft.com/office/drawing/2014/main" id="{9EE6AB49-9133-DB6D-98A3-77E88F5DE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2051050"/>
            <a:ext cx="133667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nl-NL" altLang="nl-NL" sz="1400" baseline="30000">
                <a:solidFill>
                  <a:srgbClr val="000000"/>
                </a:solidFill>
                <a:latin typeface="Verdana" panose="020B0604030504040204" pitchFamily="34" charset="0"/>
              </a:rPr>
              <a:t>Eatione mporehenimet faccusdae nis et pe</a:t>
            </a:r>
            <a:endParaRPr lang="en-US" altLang="nl-NL" sz="1400">
              <a:latin typeface="Verdana" panose="020B0604030504040204" pitchFamily="34" charset="0"/>
            </a:endParaRPr>
          </a:p>
        </p:txBody>
      </p:sp>
      <p:pic>
        <p:nvPicPr>
          <p:cNvPr id="2" name="Afbeelding 6">
            <a:extLst>
              <a:ext uri="{FF2B5EF4-FFF2-40B4-BE49-F238E27FC236}">
                <a16:creationId xmlns:a16="http://schemas.microsoft.com/office/drawing/2014/main" id="{65A7E856-FED7-48F0-3A8E-C87BA9F14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4384"/>
            <a:ext cx="1049337" cy="58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0">
            <a:extLst>
              <a:ext uri="{FF2B5EF4-FFF2-40B4-BE49-F238E27FC236}">
                <a16:creationId xmlns:a16="http://schemas.microsoft.com/office/drawing/2014/main" id="{A474F7B9-6C4A-E0EF-B7B0-AD16DB048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95463"/>
            <a:ext cx="617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AFCA0B"/>
                </a:solidFill>
                <a:latin typeface="Arial Narrow" panose="020B0606020202030204" pitchFamily="34" charset="0"/>
              </a:rPr>
              <a:t>TYPE HIER EEN SUBKOP. UGIT OFFICTUM IN NULPA PELITAT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AFCA0B"/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rgbClr val="AFCA0B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CDBBABDB-7AB8-37C9-6C05-134EF6358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6172200" cy="121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quodi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ommolec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eptasit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lacerum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ut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maxim</a:t>
            </a:r>
            <a:endParaRPr lang="en-US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CD90C38-78B3-7050-9818-ACDC17C47A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09" y="-653343"/>
            <a:ext cx="9404329" cy="6269003"/>
          </a:xfrm>
          <a:prstGeom prst="rect">
            <a:avLst/>
          </a:prstGeom>
        </p:spPr>
      </p:pic>
      <p:pic>
        <p:nvPicPr>
          <p:cNvPr id="4" name="Afbeelding 6">
            <a:extLst>
              <a:ext uri="{FF2B5EF4-FFF2-40B4-BE49-F238E27FC236}">
                <a16:creationId xmlns:a16="http://schemas.microsoft.com/office/drawing/2014/main" id="{DF851A18-1106-7AF3-3CF0-EBCB00E33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200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9FE37-F499-C5E5-004D-AB9F8A660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EC12C0C-056A-F171-AF5D-1D823E0138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12"/>
            <a:ext cx="9144000" cy="2468387"/>
          </a:xfrm>
          <a:prstGeom prst="rect">
            <a:avLst/>
          </a:prstGeom>
        </p:spPr>
      </p:pic>
      <p:sp>
        <p:nvSpPr>
          <p:cNvPr id="12291" name="Rectangle 2">
            <a:extLst>
              <a:ext uri="{FF2B5EF4-FFF2-40B4-BE49-F238E27FC236}">
                <a16:creationId xmlns:a16="http://schemas.microsoft.com/office/drawing/2014/main" id="{3490C793-6510-C580-8317-4D11FABEEB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 dirty="0"/>
              <a:t>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78EB61F4-C9EF-156C-AE7C-4B5563F4F4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ORGANISATIE</a:t>
            </a:r>
          </a:p>
        </p:txBody>
      </p:sp>
      <p:sp>
        <p:nvSpPr>
          <p:cNvPr id="12295" name="Ovaal 2">
            <a:extLst>
              <a:ext uri="{FF2B5EF4-FFF2-40B4-BE49-F238E27FC236}">
                <a16:creationId xmlns:a16="http://schemas.microsoft.com/office/drawing/2014/main" id="{7B9CF51A-034B-C6F3-3389-B920BC62F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6225" y="1000125"/>
            <a:ext cx="1997075" cy="1997075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2296" name="Ovaal 13">
            <a:extLst>
              <a:ext uri="{FF2B5EF4-FFF2-40B4-BE49-F238E27FC236}">
                <a16:creationId xmlns:a16="http://schemas.microsoft.com/office/drawing/2014/main" id="{950BB895-E5FC-F1B3-28B5-E4D32F3CE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6413" y="895350"/>
            <a:ext cx="1995487" cy="1997075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2297" name="Ovaal 14">
            <a:extLst>
              <a:ext uri="{FF2B5EF4-FFF2-40B4-BE49-F238E27FC236}">
                <a16:creationId xmlns:a16="http://schemas.microsoft.com/office/drawing/2014/main" id="{6B196275-A322-8B10-7B2F-0C71179BD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850" y="1136650"/>
            <a:ext cx="1995488" cy="1995488"/>
          </a:xfrm>
          <a:prstGeom prst="ellipse">
            <a:avLst/>
          </a:prstGeom>
          <a:noFill/>
          <a:ln w="9525" algn="ctr">
            <a:solidFill>
              <a:srgbClr val="92D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12298" name="Text Box 10">
            <a:extLst>
              <a:ext uri="{FF2B5EF4-FFF2-40B4-BE49-F238E27FC236}">
                <a16:creationId xmlns:a16="http://schemas.microsoft.com/office/drawing/2014/main" id="{D8158C3C-819A-F9D7-8C85-026CB98E1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1468438"/>
            <a:ext cx="1336675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2000"/>
              </a:lnSpc>
              <a:spcBef>
                <a:spcPct val="0"/>
              </a:spcBef>
              <a:buFontTx/>
              <a:buNone/>
            </a:pPr>
            <a:r>
              <a:rPr lang="nl-NL" altLang="nl-NL" sz="2800" b="1" baseline="30000">
                <a:solidFill>
                  <a:srgbClr val="EA4056"/>
                </a:solidFill>
                <a:latin typeface="Arial Narrow" panose="020B0606020202030204" pitchFamily="34" charset="0"/>
              </a:rPr>
              <a:t>Uitgelicht tekstje</a:t>
            </a:r>
            <a:endParaRPr lang="en-US" altLang="nl-NL" sz="2800" b="1">
              <a:solidFill>
                <a:srgbClr val="EA4056"/>
              </a:solidFill>
              <a:latin typeface="Arial Narrow" panose="020B0606020202030204" pitchFamily="34" charset="0"/>
            </a:endParaRPr>
          </a:p>
        </p:txBody>
      </p:sp>
      <p:sp>
        <p:nvSpPr>
          <p:cNvPr id="12299" name="Text Box 10">
            <a:extLst>
              <a:ext uri="{FF2B5EF4-FFF2-40B4-BE49-F238E27FC236}">
                <a16:creationId xmlns:a16="http://schemas.microsoft.com/office/drawing/2014/main" id="{6B0A02D7-EAC3-BC11-DBE5-EB39A02AF8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2051050"/>
            <a:ext cx="1336675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400"/>
              </a:lnSpc>
              <a:spcBef>
                <a:spcPct val="0"/>
              </a:spcBef>
              <a:buFontTx/>
              <a:buNone/>
            </a:pPr>
            <a:r>
              <a:rPr lang="nl-NL" altLang="nl-NL" sz="1400" baseline="30000">
                <a:solidFill>
                  <a:srgbClr val="000000"/>
                </a:solidFill>
                <a:latin typeface="Verdana" panose="020B0604030504040204" pitchFamily="34" charset="0"/>
              </a:rPr>
              <a:t>Eatione mporehenimet faccusdae nis et pe</a:t>
            </a:r>
            <a:endParaRPr lang="en-US" altLang="nl-NL" sz="1400">
              <a:latin typeface="Verdana" panose="020B0604030504040204" pitchFamily="34" charset="0"/>
            </a:endParaRPr>
          </a:p>
        </p:txBody>
      </p:sp>
      <p:pic>
        <p:nvPicPr>
          <p:cNvPr id="2" name="Afbeelding 6">
            <a:extLst>
              <a:ext uri="{FF2B5EF4-FFF2-40B4-BE49-F238E27FC236}">
                <a16:creationId xmlns:a16="http://schemas.microsoft.com/office/drawing/2014/main" id="{7D2CABB7-59D7-28D0-F553-63E533751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4384"/>
            <a:ext cx="1049337" cy="587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BDB753A-6530-87BE-2B97-99E2CA3ED2F5}"/>
              </a:ext>
            </a:extLst>
          </p:cNvPr>
          <p:cNvSpPr txBox="1"/>
          <p:nvPr/>
        </p:nvSpPr>
        <p:spPr>
          <a:xfrm>
            <a:off x="619432" y="2249483"/>
            <a:ext cx="606394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We </a:t>
            </a: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opsomming. Officatessi quodi conem aperes peliate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opsomming. Officatessi quodi conem lant </a:t>
            </a:r>
            <a:r>
              <a:rPr lang="nl-NL" sz="14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Fsdf</a:t>
            </a: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4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sdfsd</a:t>
            </a:r>
            <a:r>
              <a:rPr lang="nl-NL" sz="14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nl-NL" sz="1400" dirty="0" err="1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fsd</a:t>
            </a:r>
            <a:endParaRPr lang="nl-NL" sz="14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it-IT" sz="1400" dirty="0"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opsomming. aperes peliatem quiae quat lant </a:t>
            </a:r>
            <a:endParaRPr lang="nl-NL" sz="1400" dirty="0"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pPr marL="457200" indent="-457200">
              <a:buAutoNum type="alphaLcParenR"/>
            </a:pPr>
            <a:endParaRPr lang="nl-NL" sz="16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64E350A-8038-A55E-9051-0712589E8C2E}"/>
              </a:ext>
            </a:extLst>
          </p:cNvPr>
          <p:cNvSpPr txBox="1"/>
          <p:nvPr/>
        </p:nvSpPr>
        <p:spPr>
          <a:xfrm>
            <a:off x="619432" y="1869773"/>
            <a:ext cx="78387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1">
                <a:solidFill>
                  <a:srgbClr val="E94056"/>
                </a:solidFill>
                <a:latin typeface="Arial Narrow" panose="020B0606020202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1. </a:t>
            </a:r>
            <a:r>
              <a:rPr lang="it-IT" sz="1800" b="1">
                <a:solidFill>
                  <a:srgbClr val="E94056"/>
                </a:solidFill>
                <a:latin typeface="Arial Narrow" panose="020B0606020202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Officatessi quodi conem aperes peliatem quiae quat lant </a:t>
            </a:r>
            <a:endParaRPr lang="nl-NL" sz="2000" b="1">
              <a:solidFill>
                <a:srgbClr val="E94056"/>
              </a:solidFill>
              <a:latin typeface="Arial Narrow" panose="020B0606020202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  <a:p>
            <a:endParaRPr lang="nl-NL" sz="16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631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623ADCF3-C226-4147-626B-E99306B663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454806"/>
            <a:ext cx="9147885" cy="6098590"/>
          </a:xfrm>
          <a:prstGeom prst="rect">
            <a:avLst/>
          </a:prstGeom>
        </p:spPr>
      </p:pic>
      <p:pic>
        <p:nvPicPr>
          <p:cNvPr id="2" name="Afbeelding 6">
            <a:extLst>
              <a:ext uri="{FF2B5EF4-FFF2-40B4-BE49-F238E27FC236}">
                <a16:creationId xmlns:a16="http://schemas.microsoft.com/office/drawing/2014/main" id="{25C15827-428B-3EA6-5831-523645596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200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BF8EF313-0E5B-AA7C-DCD9-CEFD9FC18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" y="2687799"/>
            <a:ext cx="9143244" cy="2468182"/>
          </a:xfrm>
          <a:prstGeom prst="rect">
            <a:avLst/>
          </a:prstGeom>
        </p:spPr>
      </p:pic>
      <p:pic>
        <p:nvPicPr>
          <p:cNvPr id="14341" name="Afbeelding 6">
            <a:extLst>
              <a:ext uri="{FF2B5EF4-FFF2-40B4-BE49-F238E27FC236}">
                <a16:creationId xmlns:a16="http://schemas.microsoft.com/office/drawing/2014/main" id="{41CB4B83-56F1-712E-9A07-6702240FF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200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E1C9D015-C9C6-AA99-3C15-61F8813165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195" y="311182"/>
            <a:ext cx="2227507" cy="4832317"/>
          </a:xfrm>
          <a:prstGeom prst="rect">
            <a:avLst/>
          </a:prstGeom>
        </p:spPr>
      </p:pic>
      <p:sp>
        <p:nvSpPr>
          <p:cNvPr id="4" name="Text Box 10">
            <a:extLst>
              <a:ext uri="{FF2B5EF4-FFF2-40B4-BE49-F238E27FC236}">
                <a16:creationId xmlns:a16="http://schemas.microsoft.com/office/drawing/2014/main" id="{1B6EF09E-D991-FE7C-1034-B9FB2399E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621863"/>
            <a:ext cx="617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6BB9E7"/>
                </a:solidFill>
                <a:latin typeface="Arial Narrow" panose="020B0606020202030204" pitchFamily="34" charset="0"/>
              </a:rPr>
              <a:t>TYPE HIER EEN SUBKOP. UGIT OFFICTUM IN NULPA PELITAT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6BB9E7"/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rgbClr val="6BB9E7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FDFB41EF-3276-030F-8AA1-23254DE96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398150"/>
            <a:ext cx="6172200" cy="1416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quodi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ommolec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eptasit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lacerum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ut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maxim</a:t>
            </a:r>
            <a:endParaRPr lang="en-US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FA34AAA-3B69-3AAA-336C-C33B321274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33" y="-493105"/>
            <a:ext cx="9163150" cy="6108766"/>
          </a:xfrm>
          <a:prstGeom prst="rect">
            <a:avLst/>
          </a:prstGeom>
        </p:spPr>
      </p:pic>
      <p:pic>
        <p:nvPicPr>
          <p:cNvPr id="2" name="Afbeelding 6">
            <a:extLst>
              <a:ext uri="{FF2B5EF4-FFF2-40B4-BE49-F238E27FC236}">
                <a16:creationId xmlns:a16="http://schemas.microsoft.com/office/drawing/2014/main" id="{04DFC3BC-28BA-C6CA-B7BF-681C5D031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200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E0AD2A0-347F-FF60-4215-E9E7FB3201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12"/>
            <a:ext cx="9144000" cy="2468387"/>
          </a:xfrm>
          <a:prstGeom prst="rect">
            <a:avLst/>
          </a:prstGeom>
        </p:spPr>
      </p:pic>
      <p:sp>
        <p:nvSpPr>
          <p:cNvPr id="18435" name="Text Box 9">
            <a:extLst>
              <a:ext uri="{FF2B5EF4-FFF2-40B4-BE49-F238E27FC236}">
                <a16:creationId xmlns:a16="http://schemas.microsoft.com/office/drawing/2014/main" id="{6695B956-EA8D-6BC6-55C8-0C938B87E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65325"/>
            <a:ext cx="8077200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198563" algn="l"/>
                <a:tab pos="430371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198563" algn="l"/>
                <a:tab pos="4303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198563" algn="l"/>
                <a:tab pos="4303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2400" b="1" baseline="30000">
                <a:solidFill>
                  <a:srgbClr val="AFCA0B"/>
                </a:solidFill>
                <a:latin typeface="Arial Narrow" panose="020B0606020202030204" pitchFamily="34" charset="0"/>
              </a:rPr>
              <a:t>Tijd</a:t>
            </a:r>
            <a:r>
              <a:rPr lang="nl-NL" altLang="nl-NL" sz="2400" b="1" baseline="30000">
                <a:solidFill>
                  <a:srgbClr val="DA3742"/>
                </a:solidFill>
                <a:latin typeface="Arial Narrow" panose="020B0606020202030204" pitchFamily="34" charset="0"/>
              </a:rPr>
              <a:t>	</a:t>
            </a:r>
            <a:r>
              <a:rPr lang="nl-NL" altLang="nl-NL" sz="2400" b="1" baseline="30000">
                <a:solidFill>
                  <a:srgbClr val="AFCA0B"/>
                </a:solidFill>
                <a:latin typeface="Arial Narrow" panose="020B0606020202030204" pitchFamily="34" charset="0"/>
              </a:rPr>
              <a:t>Onderwerp</a:t>
            </a:r>
            <a:r>
              <a:rPr lang="nl-NL" altLang="nl-NL" sz="2400" b="1" baseline="30000">
                <a:solidFill>
                  <a:srgbClr val="DC3675"/>
                </a:solidFill>
                <a:latin typeface="Arial Narrow" panose="020B0606020202030204" pitchFamily="34" charset="0"/>
              </a:rPr>
              <a:t>	</a:t>
            </a:r>
            <a:r>
              <a:rPr lang="nl-NL" altLang="nl-NL" sz="2400" b="1" baseline="30000">
                <a:solidFill>
                  <a:srgbClr val="AFCA0B"/>
                </a:solidFill>
                <a:latin typeface="Arial Narrow" panose="020B0606020202030204" pitchFamily="34" charset="0"/>
              </a:rPr>
              <a:t>Locatie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12.00 uur	Opening	Lokaal 2.12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12.30 uur	de pos 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eum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fugitisit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re 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nobitatiber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	Lokaal 6.35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13.00 uur	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fugitisit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re 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nobitatiber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de pos 	Lokaal 2.56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13.30 uur	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uat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de pos 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eum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fugitisi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	Lokaal 12B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14.00 uur	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800" baseline="30000">
                <a:solidFill>
                  <a:srgbClr val="000000"/>
                </a:solidFill>
                <a:latin typeface="Verdana" panose="020B0604030504040204" pitchFamily="34" charset="0"/>
              </a:rPr>
              <a:t> de pos	Lokaal 5.13</a:t>
            </a:r>
            <a:endParaRPr lang="en-US" altLang="nl-NL" sz="1800" baseline="3000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48180E4-4E9F-CA09-D028-E4554640B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AGENDA</a:t>
            </a:r>
          </a:p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endParaRPr lang="en-US" altLang="nl-NL" sz="5400" b="1" kern="0">
              <a:solidFill>
                <a:schemeClr val="bg1"/>
              </a:solidFill>
              <a:latin typeface="Helvetica 77 Bold Condensed" panose="02000503000000020004" pitchFamily="2" charset="0"/>
              <a:ea typeface="Helvetica 77 Bold Condensed" panose="02000503000000020004" pitchFamily="2" charset="0"/>
              <a:cs typeface="Helvetica 77 Bold Condensed" panose="02000503000000020004" pitchFamily="2" charset="0"/>
            </a:endParaRPr>
          </a:p>
        </p:txBody>
      </p:sp>
      <p:pic>
        <p:nvPicPr>
          <p:cNvPr id="2" name="Afbeelding 14">
            <a:extLst>
              <a:ext uri="{FF2B5EF4-FFF2-40B4-BE49-F238E27FC236}">
                <a16:creationId xmlns:a16="http://schemas.microsoft.com/office/drawing/2014/main" id="{7F8D334A-09D2-177F-B5F0-1E237293B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68" y="4224397"/>
            <a:ext cx="1054100" cy="58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9C74593-F2E3-4F98-F44F-942863D4A6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07858" y="68882"/>
            <a:ext cx="2210852" cy="47961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7817D0B-C807-13FE-A37D-0D71F390CB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70814"/>
            <a:ext cx="9157557" cy="6105623"/>
          </a:xfrm>
          <a:prstGeom prst="rect">
            <a:avLst/>
          </a:prstGeom>
        </p:spPr>
      </p:pic>
      <p:pic>
        <p:nvPicPr>
          <p:cNvPr id="2" name="Afbeelding 6">
            <a:extLst>
              <a:ext uri="{FF2B5EF4-FFF2-40B4-BE49-F238E27FC236}">
                <a16:creationId xmlns:a16="http://schemas.microsoft.com/office/drawing/2014/main" id="{C3ADD74E-65BF-B9AE-FAAF-EB515B04E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200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1EB9E1DF-A32E-5F28-B481-ECB4EB0A3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" y="2687799"/>
            <a:ext cx="9143244" cy="2468182"/>
          </a:xfrm>
          <a:prstGeom prst="rect">
            <a:avLst/>
          </a:prstGeom>
        </p:spPr>
      </p:pic>
      <p:sp>
        <p:nvSpPr>
          <p:cNvPr id="22532" name="Text Box 10">
            <a:extLst>
              <a:ext uri="{FF2B5EF4-FFF2-40B4-BE49-F238E27FC236}">
                <a16:creationId xmlns:a16="http://schemas.microsoft.com/office/drawing/2014/main" id="{8EDE3584-5765-AE52-CC05-90D7BCC54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855663"/>
            <a:ext cx="5164138" cy="26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b="1">
                <a:solidFill>
                  <a:srgbClr val="AFCA0B"/>
                </a:solidFill>
                <a:latin typeface="Arial Narrow" panose="020B0606020202030204" pitchFamily="34" charset="0"/>
              </a:rPr>
              <a:t>TALENTMODULES</a:t>
            </a:r>
            <a:endParaRPr lang="en-US" altLang="nl-NL" b="1">
              <a:solidFill>
                <a:srgbClr val="AFCA0B"/>
              </a:solidFill>
              <a:latin typeface="Arial Narrow" panose="020B0606020202030204" pitchFamily="34" charset="0"/>
            </a:endParaRPr>
          </a:p>
        </p:txBody>
      </p:sp>
      <p:sp>
        <p:nvSpPr>
          <p:cNvPr id="22534" name="Ovaal 7">
            <a:extLst>
              <a:ext uri="{FF2B5EF4-FFF2-40B4-BE49-F238E27FC236}">
                <a16:creationId xmlns:a16="http://schemas.microsoft.com/office/drawing/2014/main" id="{93C4CB35-62C2-F3F3-E05E-DCA37C299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744538"/>
            <a:ext cx="1971675" cy="1971675"/>
          </a:xfrm>
          <a:prstGeom prst="ellipse">
            <a:avLst/>
          </a:prstGeom>
          <a:noFill/>
          <a:ln w="19050">
            <a:solidFill>
              <a:srgbClr val="AFCA0B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22535" name="Rechthoek 8">
            <a:extLst>
              <a:ext uri="{FF2B5EF4-FFF2-40B4-BE49-F238E27FC236}">
                <a16:creationId xmlns:a16="http://schemas.microsoft.com/office/drawing/2014/main" id="{A8110E8D-5B3A-421D-A31B-3CA753060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4288" y="1570716"/>
            <a:ext cx="1698625" cy="319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>
                <a:latin typeface="Lucida Handwriting" panose="03010101010101010101" pitchFamily="66" charset="0"/>
              </a:rPr>
              <a:t>“Jij kiest!”</a:t>
            </a:r>
            <a:endParaRPr lang="nl-NL" altLang="nl-NL" sz="1400">
              <a:solidFill>
                <a:schemeClr val="bg1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2" name="Afbeelding 6">
            <a:extLst>
              <a:ext uri="{FF2B5EF4-FFF2-40B4-BE49-F238E27FC236}">
                <a16:creationId xmlns:a16="http://schemas.microsoft.com/office/drawing/2014/main" id="{4788D23B-8773-3594-CD1E-CF0A615D5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200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3F30CF7-3363-F8BF-A243-AD5C93EC0B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9636"/>
            <a:ext cx="3441232" cy="4829189"/>
          </a:xfrm>
          <a:prstGeom prst="rect">
            <a:avLst/>
          </a:prstGeom>
        </p:spPr>
      </p:pic>
      <p:sp>
        <p:nvSpPr>
          <p:cNvPr id="19459" name="Text Box 11">
            <a:extLst>
              <a:ext uri="{FF2B5EF4-FFF2-40B4-BE49-F238E27FC236}">
                <a16:creationId xmlns:a16="http://schemas.microsoft.com/office/drawing/2014/main" id="{B588B590-A6A9-2D98-9850-438B9B4DE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450" y="1477963"/>
            <a:ext cx="4538663" cy="13090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nl-NL" sz="1400" b="1">
                <a:solidFill>
                  <a:srgbClr val="EA405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Voor leerlingen:</a:t>
            </a:r>
          </a:p>
          <a:p>
            <a:pPr>
              <a:defRPr/>
            </a:pPr>
            <a:r>
              <a:rPr lang="nl-NL" sz="1200">
                <a:latin typeface="Verdana" panose="020B0604030504040204" pitchFamily="34" charset="0"/>
                <a:ea typeface="Verdana" panose="020B0604030504040204" pitchFamily="34" charset="0"/>
              </a:rPr>
              <a:t>Sport</a:t>
            </a:r>
          </a:p>
          <a:p>
            <a:pPr>
              <a:defRPr/>
            </a:pPr>
            <a:r>
              <a:rPr lang="nl-NL" sz="1200">
                <a:latin typeface="Verdana" panose="020B0604030504040204" pitchFamily="34" charset="0"/>
                <a:ea typeface="Verdana" panose="020B0604030504040204" pitchFamily="34" charset="0"/>
              </a:rPr>
              <a:t>Kunst</a:t>
            </a:r>
          </a:p>
          <a:p>
            <a:pPr>
              <a:defRPr/>
            </a:pPr>
            <a:r>
              <a:rPr lang="nl-NL" sz="1200">
                <a:latin typeface="Verdana" panose="020B0604030504040204" pitchFamily="34" charset="0"/>
                <a:ea typeface="Verdana" panose="020B0604030504040204" pitchFamily="34" charset="0"/>
              </a:rPr>
              <a:t>Technologie</a:t>
            </a:r>
          </a:p>
          <a:p>
            <a:pPr marL="0" indent="0">
              <a:lnSpc>
                <a:spcPts val="1600"/>
              </a:lnSpc>
              <a:spcBef>
                <a:spcPct val="0"/>
              </a:spcBef>
              <a:buFontTx/>
              <a:buNone/>
              <a:defRPr/>
            </a:pPr>
            <a:endParaRPr lang="nl-NL" altLang="nl-NL" sz="1600" baseline="3000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2100" baseline="3000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0820BA1-9BD9-8553-82F9-BDF89DABDB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7876" y="-201073"/>
            <a:ext cx="9191876" cy="6127917"/>
          </a:xfrm>
          <a:prstGeom prst="rect">
            <a:avLst/>
          </a:prstGeom>
        </p:spPr>
      </p:pic>
      <p:pic>
        <p:nvPicPr>
          <p:cNvPr id="2" name="Afbeelding 6">
            <a:extLst>
              <a:ext uri="{FF2B5EF4-FFF2-40B4-BE49-F238E27FC236}">
                <a16:creationId xmlns:a16="http://schemas.microsoft.com/office/drawing/2014/main" id="{2211DD6C-AA9A-E71A-6F17-B05BB4F4D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22200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17">
            <a:extLst>
              <a:ext uri="{FF2B5EF4-FFF2-40B4-BE49-F238E27FC236}">
                <a16:creationId xmlns:a16="http://schemas.microsoft.com/office/drawing/2014/main" id="{5BF6A528-0400-37DA-AE39-7955E3683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846" y="2286"/>
            <a:ext cx="9144322" cy="514539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sp>
        <p:nvSpPr>
          <p:cNvPr id="30724" name="Text Box 10">
            <a:extLst>
              <a:ext uri="{FF2B5EF4-FFF2-40B4-BE49-F238E27FC236}">
                <a16:creationId xmlns:a16="http://schemas.microsoft.com/office/drawing/2014/main" id="{0C01B895-BD2E-3550-014C-A61595DCF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433" y="1008908"/>
            <a:ext cx="5164138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400" b="1">
                <a:latin typeface="Verdana" panose="020B0604030504040204" pitchFamily="34" charset="0"/>
              </a:rPr>
              <a:t>OPEN DAG</a:t>
            </a:r>
            <a:br>
              <a:rPr lang="nl-NL" altLang="nl-NL" sz="24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zaterdag XXX</a:t>
            </a:r>
          </a:p>
          <a:p>
            <a:pPr>
              <a:buFontTx/>
              <a:buNone/>
            </a:pP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10:00 – 15:00 uur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0725" name="Text Box 10">
            <a:extLst>
              <a:ext uri="{FF2B5EF4-FFF2-40B4-BE49-F238E27FC236}">
                <a16:creationId xmlns:a16="http://schemas.microsoft.com/office/drawing/2014/main" id="{E7AD9B87-34FE-B035-2B06-6836D1F1E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433" y="2240808"/>
            <a:ext cx="5164138" cy="160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000" b="1">
                <a:latin typeface="Verdana" panose="020B0604030504040204" pitchFamily="34" charset="0"/>
              </a:rPr>
              <a:t>INFORMATIEAVOND</a:t>
            </a:r>
            <a:br>
              <a:rPr lang="nl-NL" altLang="nl-NL" sz="2400" b="1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nl-NL" altLang="nl-NL" sz="1400" b="1" err="1">
                <a:solidFill>
                  <a:schemeClr val="bg1"/>
                </a:solidFill>
                <a:latin typeface="Verdana" panose="020B0604030504040204" pitchFamily="34" charset="0"/>
              </a:rPr>
              <a:t>xxxxxxxxxxxx</a:t>
            </a:r>
            <a:b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</a:br>
            <a:r>
              <a:rPr lang="nl-NL" altLang="nl-NL" sz="1400" b="1">
                <a:solidFill>
                  <a:schemeClr val="bg1"/>
                </a:solidFill>
                <a:latin typeface="Verdana" panose="020B0604030504040204" pitchFamily="34" charset="0"/>
              </a:rPr>
              <a:t>19:00 uur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0726" name="Rechthoek 1">
            <a:extLst>
              <a:ext uri="{FF2B5EF4-FFF2-40B4-BE49-F238E27FC236}">
                <a16:creationId xmlns:a16="http://schemas.microsoft.com/office/drawing/2014/main" id="{A151C8D3-F575-D8EC-A6DB-D2817E71E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532" y="4665663"/>
            <a:ext cx="28392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NL" altLang="nl-NL" sz="1800" b="1">
                <a:latin typeface="Verdana" panose="020B0604030504040204" pitchFamily="34" charset="0"/>
              </a:rPr>
              <a:t>www.dorenweerd.nl</a:t>
            </a:r>
          </a:p>
        </p:txBody>
      </p:sp>
      <p:grpSp>
        <p:nvGrpSpPr>
          <p:cNvPr id="30727" name="Groep 10">
            <a:extLst>
              <a:ext uri="{FF2B5EF4-FFF2-40B4-BE49-F238E27FC236}">
                <a16:creationId xmlns:a16="http://schemas.microsoft.com/office/drawing/2014/main" id="{4E5EBCC2-2DB8-D66B-42CC-2D25423A5D89}"/>
              </a:ext>
            </a:extLst>
          </p:cNvPr>
          <p:cNvGrpSpPr>
            <a:grpSpLocks/>
          </p:cNvGrpSpPr>
          <p:nvPr/>
        </p:nvGrpSpPr>
        <p:grpSpPr bwMode="auto">
          <a:xfrm>
            <a:off x="3381375" y="4632325"/>
            <a:ext cx="1187450" cy="363538"/>
            <a:chOff x="3975100" y="4610617"/>
            <a:chExt cx="1187488" cy="364953"/>
          </a:xfrm>
        </p:grpSpPr>
        <p:pic>
          <p:nvPicPr>
            <p:cNvPr id="30729" name="Graphic 2">
              <a:extLst>
                <a:ext uri="{FF2B5EF4-FFF2-40B4-BE49-F238E27FC236}">
                  <a16:creationId xmlns:a16="http://schemas.microsoft.com/office/drawing/2014/main" id="{C9758A92-AB34-7F04-38FE-C27CA72ECD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5100" y="4615399"/>
              <a:ext cx="360375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0" name="Graphic 3">
              <a:extLst>
                <a:ext uri="{FF2B5EF4-FFF2-40B4-BE49-F238E27FC236}">
                  <a16:creationId xmlns:a16="http://schemas.microsoft.com/office/drawing/2014/main" id="{162D3861-49FE-5ED8-7AC0-B3386F3CD9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9451" y="4615399"/>
              <a:ext cx="360374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1" name="Graphic 5">
              <a:extLst>
                <a:ext uri="{FF2B5EF4-FFF2-40B4-BE49-F238E27FC236}">
                  <a16:creationId xmlns:a16="http://schemas.microsoft.com/office/drawing/2014/main" id="{1A731776-3EA3-A7F7-661E-FE9887D993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2214" y="4610617"/>
              <a:ext cx="360374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ep 1">
            <a:extLst>
              <a:ext uri="{FF2B5EF4-FFF2-40B4-BE49-F238E27FC236}">
                <a16:creationId xmlns:a16="http://schemas.microsoft.com/office/drawing/2014/main" id="{B35A4E64-F3D3-F1ED-7AF3-A6A96AEFBEB1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080E8956-D338-4980-5A8A-83F909ACEA3C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/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06B32D43-117C-897F-C7D0-3398596BD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890B6254-9266-9387-F625-A2222C60CC76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>
                  <a:latin typeface="Oswald bold" panose="02000803000000000000" pitchFamily="2" charset="0"/>
                </a:rPr>
                <a:t>Onderdeel van</a:t>
              </a:r>
            </a:p>
          </p:txBody>
        </p:sp>
      </p:grpSp>
      <p:pic>
        <p:nvPicPr>
          <p:cNvPr id="8" name="Afbeelding 6">
            <a:extLst>
              <a:ext uri="{FF2B5EF4-FFF2-40B4-BE49-F238E27FC236}">
                <a16:creationId xmlns:a16="http://schemas.microsoft.com/office/drawing/2014/main" id="{3B721C20-7688-F766-7180-C8E2A93DD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79131" y="4336437"/>
            <a:ext cx="1049337" cy="591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D748FAF-6890-1992-FF55-E6B4402FCB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1213" y="142133"/>
            <a:ext cx="237095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10">
            <a:extLst>
              <a:ext uri="{FF2B5EF4-FFF2-40B4-BE49-F238E27FC236}">
                <a16:creationId xmlns:a16="http://schemas.microsoft.com/office/drawing/2014/main" id="{5661063B-7347-FEF3-9386-0AF8147F1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360363"/>
            <a:ext cx="516413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1400" b="1">
                <a:latin typeface="Verdana" panose="020B0604030504040204" pitchFamily="34" charset="0"/>
              </a:rPr>
              <a:t>Afbeeldingen om in je dia presentatie te gebruiken: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345E0B46-62C4-F853-D665-0C4CD4E992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5461" y="1032610"/>
            <a:ext cx="1730154" cy="3640317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E7A1C5AA-4DD1-836D-92C3-7ACF9CD964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4374" y="771142"/>
            <a:ext cx="1813572" cy="3934335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BE9BCB8A-F522-443E-A1E1-3D0F505627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4171" y="1135897"/>
            <a:ext cx="1833694" cy="3433741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D39CAC8C-6FB5-8939-5AF6-C22D872753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04" y="857937"/>
            <a:ext cx="1810921" cy="3928582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7E8AAF2D-5D90-32D1-D1DA-A8DCB43424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7975" y="1236117"/>
            <a:ext cx="2375425" cy="30043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49A439CB-84CB-5C1E-1265-02440319EC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408" y="59756"/>
            <a:ext cx="2509975" cy="268916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F632045-C365-2147-5487-E367A5459B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2741" y="2824170"/>
            <a:ext cx="2263713" cy="2199179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8E4A9439-8BB7-7E7E-9A1A-0E98527783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6820" y="2380353"/>
            <a:ext cx="1190439" cy="240658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8702C46-5A05-4891-6AC0-CEC82E1D7B4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061" y="190954"/>
            <a:ext cx="1662342" cy="2353584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EA0DEA8-75DD-5EA7-E412-AB529FAC35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9812" y="2720661"/>
            <a:ext cx="2362442" cy="1574740"/>
          </a:xfrm>
          <a:prstGeom prst="rect">
            <a:avLst/>
          </a:prstGeom>
        </p:spPr>
      </p:pic>
      <p:pic>
        <p:nvPicPr>
          <p:cNvPr id="5" name="Afbeelding 4" descr="Afbeelding met kleding, schoeisel, persoon, Dans&#10;&#10;Door AI gegenereerde inhoud is mogelijk onjuist.">
            <a:extLst>
              <a:ext uri="{FF2B5EF4-FFF2-40B4-BE49-F238E27FC236}">
                <a16:creationId xmlns:a16="http://schemas.microsoft.com/office/drawing/2014/main" id="{DA4E894A-3A5C-3854-BBC9-054BE19AEC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828" y="2651483"/>
            <a:ext cx="1829705" cy="2547989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42F4B00-2907-CCBC-6843-497492DF85B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9070" y="510485"/>
            <a:ext cx="2327381" cy="157474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F96454BA-6797-2A11-8618-F3B5706351C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77455" y="515379"/>
            <a:ext cx="1584799" cy="161502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53B6400-8000-7366-1CC4-39AFAA8A0AC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911" y="2130408"/>
            <a:ext cx="1392457" cy="3069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04B6EB58286A41A474A6EF18899466" ma:contentTypeVersion="19" ma:contentTypeDescription="Een nieuw document maken." ma:contentTypeScope="" ma:versionID="ebcaa709859a8a69843595c886b3c4c8">
  <xsd:schema xmlns:xsd="http://www.w3.org/2001/XMLSchema" xmlns:xs="http://www.w3.org/2001/XMLSchema" xmlns:p="http://schemas.microsoft.com/office/2006/metadata/properties" xmlns:ns2="0d4fb1f2-a64e-450c-bdba-4dd2bc7e41e7" xmlns:ns3="161d22b1-d1d4-48f6-b7a9-3d1896c6b2f2" targetNamespace="http://schemas.microsoft.com/office/2006/metadata/properties" ma:root="true" ma:fieldsID="4dc3bd8383b93782bef70119007ab474" ns2:_="" ns3:_="">
    <xsd:import namespace="0d4fb1f2-a64e-450c-bdba-4dd2bc7e41e7"/>
    <xsd:import namespace="161d22b1-d1d4-48f6-b7a9-3d1896c6b2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fb1f2-a64e-450c-bdba-4dd2bc7e4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4ea5f20-8938-4951-bce7-6bc355fd25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1d22b1-d1d4-48f6-b7a9-3d1896c6b2f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e6da3dc-016a-43b1-b180-55f10d576872}" ma:internalName="TaxCatchAll" ma:showField="CatchAllData" ma:web="161d22b1-d1d4-48f6-b7a9-3d1896c6b2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61d22b1-d1d4-48f6-b7a9-3d1896c6b2f2">
      <UserInfo>
        <DisplayName>Iris Konings</DisplayName>
        <AccountId>36</AccountId>
        <AccountType/>
      </UserInfo>
      <UserInfo>
        <DisplayName>Menno van der Ree</DisplayName>
        <AccountId>23</AccountId>
        <AccountType/>
      </UserInfo>
      <UserInfo>
        <DisplayName>Annemieke Ruesink</DisplayName>
        <AccountId>35</AccountId>
        <AccountType/>
      </UserInfo>
      <UserInfo>
        <DisplayName>Anne Tilleman</DisplayName>
        <AccountId>71</AccountId>
        <AccountType/>
      </UserInfo>
      <UserInfo>
        <DisplayName>Charles Lohnstein</DisplayName>
        <AccountId>78</AccountId>
        <AccountType/>
      </UserInfo>
    </SharedWithUsers>
    <lcf76f155ced4ddcb4097134ff3c332f xmlns="0d4fb1f2-a64e-450c-bdba-4dd2bc7e41e7">
      <Terms xmlns="http://schemas.microsoft.com/office/infopath/2007/PartnerControls"/>
    </lcf76f155ced4ddcb4097134ff3c332f>
    <TaxCatchAll xmlns="161d22b1-d1d4-48f6-b7a9-3d1896c6b2f2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050FED-3E1E-47E5-98A4-C20408DE20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4fb1f2-a64e-450c-bdba-4dd2bc7e41e7"/>
    <ds:schemaRef ds:uri="161d22b1-d1d4-48f6-b7a9-3d1896c6b2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820197-1A3F-4595-829D-7559D8352799}">
  <ds:schemaRefs>
    <ds:schemaRef ds:uri="0d4fb1f2-a64e-450c-bdba-4dd2bc7e41e7"/>
    <ds:schemaRef ds:uri="161d22b1-d1d4-48f6-b7a9-3d1896c6b2f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E694D15-FBCF-4663-BDE7-1274C2BD8DA9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F4B49D26-6530-4C61-A5C7-6949A92FA39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365</Words>
  <Application>Microsoft Office PowerPoint</Application>
  <PresentationFormat>Diavoorstelling (16:9)</PresentationFormat>
  <Paragraphs>76</Paragraphs>
  <Slides>17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6" baseType="lpstr">
      <vt:lpstr>Calibri</vt:lpstr>
      <vt:lpstr>Arial</vt:lpstr>
      <vt:lpstr>Verdana</vt:lpstr>
      <vt:lpstr>Helvetica Neue</vt:lpstr>
      <vt:lpstr>Lucida Handwriting</vt:lpstr>
      <vt:lpstr>Helvetica 77 Bold Condensed</vt:lpstr>
      <vt:lpstr>Arial Narrow</vt:lpstr>
      <vt:lpstr>Oswald bold</vt:lpstr>
      <vt:lpstr>Lege presentatie</vt:lpstr>
      <vt:lpstr>PowerPoint-presentatie</vt:lpstr>
      <vt:lpstr>PowerPoint-presentatie</vt:lpstr>
      <vt:lpstr> </vt:lpstr>
      <vt:lpstr>PowerPoint-presentatie</vt:lpstr>
      <vt:lpstr> </vt:lpstr>
      <vt:lpstr>PowerPoint-presentatie</vt:lpstr>
      <vt:lpstr>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Einder Comminucatie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Einder Communicatie</dc:creator>
  <cp:lastModifiedBy>Helen de Bruijn</cp:lastModifiedBy>
  <cp:revision>1</cp:revision>
  <cp:lastPrinted>2013-03-25T10:50:44Z</cp:lastPrinted>
  <dcterms:created xsi:type="dcterms:W3CDTF">2013-02-25T11:14:56Z</dcterms:created>
  <dcterms:modified xsi:type="dcterms:W3CDTF">2026-09-29T11:53:17Z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0x010100F004B6EB58286A41A474A6EF18899466</vt:lpwstr>
  </property>
  <property fmtid="{D5CDD505-2E9C-101B-9397-08002B2CF9AE}" pid="3" name="display_urn:schemas-microsoft-com:office:office#SharedWithUsers">
    <vt:lpwstr>Iris Konings;Menno van der Ree;Annemieke Ruesink;Anne Tilleman;Charles Lohnstein</vt:lpwstr>
  </property>
  <property fmtid="{D5CDD505-2E9C-101B-9397-08002B2CF9AE}" pid="4" name="SharedWithUsers">
    <vt:lpwstr>36;#Iris Konings;#23;#Menno van der Ree;#35;#Annemieke Ruesink;#71;#Anne Tilleman;#78;#Charles Lohnstein</vt:lpwstr>
  </property>
  <property fmtid="{D5CDD505-2E9C-101B-9397-08002B2CF9AE}" pid="5" name="MediaServiceImageTags">
    <vt:lpwstr/>
  </property>
</Properties>
</file>