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256" r:id="rId6"/>
    <p:sldId id="267" r:id="rId7"/>
    <p:sldId id="271" r:id="rId8"/>
    <p:sldId id="265" r:id="rId9"/>
    <p:sldId id="257" r:id="rId10"/>
    <p:sldId id="258" r:id="rId11"/>
    <p:sldId id="266" r:id="rId12"/>
    <p:sldId id="259" r:id="rId13"/>
    <p:sldId id="279" r:id="rId14"/>
    <p:sldId id="276" r:id="rId15"/>
    <p:sldId id="281" r:id="rId16"/>
    <p:sldId id="278" r:id="rId17"/>
    <p:sldId id="280" r:id="rId18"/>
    <p:sldId id="277" r:id="rId19"/>
    <p:sldId id="260" r:id="rId20"/>
    <p:sldId id="261" r:id="rId21"/>
  </p:sldIdLst>
  <p:sldSz cx="9144000" cy="5143500" type="screen16x9"/>
  <p:notesSz cx="6797675" cy="9926638"/>
  <p:embeddedFontLs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Lucida Handwriting" panose="03010101010101010101" pitchFamily="66" charset="0"/>
      <p:regular r:id="rId28"/>
      <p:italic r:id="rId29"/>
    </p:embeddedFont>
    <p:embeddedFont>
      <p:font typeface="Oswald bold" panose="02000803000000000000" pitchFamily="2" charset="0"/>
      <p:bold r:id="rId30"/>
    </p:embeddedFont>
    <p:embeddedFont>
      <p:font typeface="Verdana" panose="020B060403050404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2EF767-41DE-4AD8-A259-DFB9CE1C34A4}" v="108" dt="2026-09-29T11:51:57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3.fntdata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11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8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Nuijen - Ederveen" userId="dac5337d-9388-45e9-aa69-8efc688ab86a" providerId="ADAL" clId="{786AC8E9-92AE-4301-BA16-7E2A6CF15C4F}"/>
    <pc:docChg chg="undo custSel modSld">
      <pc:chgData name="Debbie Nuijen - Ederveen" userId="dac5337d-9388-45e9-aa69-8efc688ab86a" providerId="ADAL" clId="{786AC8E9-92AE-4301-BA16-7E2A6CF15C4F}" dt="2026-09-24T14:11:20.094" v="81" actId="18131"/>
      <pc:docMkLst>
        <pc:docMk/>
      </pc:docMkLst>
      <pc:sldChg chg="addSp modSp mod">
        <pc:chgData name="Debbie Nuijen - Ederveen" userId="dac5337d-9388-45e9-aa69-8efc688ab86a" providerId="ADAL" clId="{786AC8E9-92AE-4301-BA16-7E2A6CF15C4F}" dt="2026-09-24T13:50:56.008" v="6" actId="14826"/>
        <pc:sldMkLst>
          <pc:docMk/>
          <pc:sldMk cId="0" sldId="256"/>
        </pc:sldMkLst>
        <pc:spChg chg="mod">
          <ac:chgData name="Debbie Nuijen - Ederveen" userId="dac5337d-9388-45e9-aa69-8efc688ab86a" providerId="ADAL" clId="{786AC8E9-92AE-4301-BA16-7E2A6CF15C4F}" dt="2026-09-24T13:47:18.030" v="5" actId="20577"/>
          <ac:spMkLst>
            <pc:docMk/>
            <pc:sldMk cId="0" sldId="256"/>
            <ac:spMk id="4103" creationId="{05F9F10C-1E72-BDCA-5844-99A5FD7C5D56}"/>
          </ac:spMkLst>
        </pc:spChg>
        <pc:picChg chg="mod">
          <ac:chgData name="Debbie Nuijen - Ederveen" userId="dac5337d-9388-45e9-aa69-8efc688ab86a" providerId="ADAL" clId="{786AC8E9-92AE-4301-BA16-7E2A6CF15C4F}" dt="2026-09-24T13:50:56.008" v="6" actId="14826"/>
          <ac:picMkLst>
            <pc:docMk/>
            <pc:sldMk cId="0" sldId="256"/>
            <ac:picMk id="3" creationId="{9316C8CE-E764-77A0-B29D-DEC401524880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51:26.084" v="7" actId="14826"/>
        <pc:sldMkLst>
          <pc:docMk/>
          <pc:sldMk cId="0" sldId="258"/>
        </pc:sldMkLst>
        <pc:picChg chg="mod">
          <ac:chgData name="Debbie Nuijen - Ederveen" userId="dac5337d-9388-45e9-aa69-8efc688ab86a" providerId="ADAL" clId="{786AC8E9-92AE-4301-BA16-7E2A6CF15C4F}" dt="2026-09-24T13:51:26.084" v="7" actId="14826"/>
          <ac:picMkLst>
            <pc:docMk/>
            <pc:sldMk cId="0" sldId="258"/>
            <ac:picMk id="3" creationId="{6648FCA7-E7DC-AC2D-670C-01E82765D127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51:39.589" v="8" actId="14826"/>
        <pc:sldMkLst>
          <pc:docMk/>
          <pc:sldMk cId="0" sldId="259"/>
        </pc:sldMkLst>
        <pc:picChg chg="mod">
          <ac:chgData name="Debbie Nuijen - Ederveen" userId="dac5337d-9388-45e9-aa69-8efc688ab86a" providerId="ADAL" clId="{786AC8E9-92AE-4301-BA16-7E2A6CF15C4F}" dt="2026-09-24T13:51:39.589" v="8" actId="14826"/>
          <ac:picMkLst>
            <pc:docMk/>
            <pc:sldMk cId="0" sldId="259"/>
            <ac:picMk id="5" creationId="{AA76BF4A-58FA-4B1B-4690-8847EA6B4C86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54:12.503" v="28" actId="14826"/>
        <pc:sldMkLst>
          <pc:docMk/>
          <pc:sldMk cId="0" sldId="260"/>
        </pc:sldMkLst>
        <pc:picChg chg="mod">
          <ac:chgData name="Debbie Nuijen - Ederveen" userId="dac5337d-9388-45e9-aa69-8efc688ab86a" providerId="ADAL" clId="{786AC8E9-92AE-4301-BA16-7E2A6CF15C4F}" dt="2026-09-24T13:53:50.493" v="26" actId="14826"/>
          <ac:picMkLst>
            <pc:docMk/>
            <pc:sldMk cId="0" sldId="260"/>
            <ac:picMk id="15" creationId="{9DED508B-AFC1-F6FF-DBAD-F47EAFBABFEF}"/>
          </ac:picMkLst>
        </pc:picChg>
        <pc:picChg chg="mod">
          <ac:chgData name="Debbie Nuijen - Ederveen" userId="dac5337d-9388-45e9-aa69-8efc688ab86a" providerId="ADAL" clId="{786AC8E9-92AE-4301-BA16-7E2A6CF15C4F}" dt="2026-09-24T13:54:12.503" v="28" actId="14826"/>
          <ac:picMkLst>
            <pc:docMk/>
            <pc:sldMk cId="0" sldId="260"/>
            <ac:picMk id="17" creationId="{345E0B46-62C4-F853-D665-0C4CD4E992DE}"/>
          </ac:picMkLst>
        </pc:picChg>
        <pc:picChg chg="mod">
          <ac:chgData name="Debbie Nuijen - Ederveen" userId="dac5337d-9388-45e9-aa69-8efc688ab86a" providerId="ADAL" clId="{786AC8E9-92AE-4301-BA16-7E2A6CF15C4F}" dt="2026-09-24T13:53:38.406" v="25" actId="14826"/>
          <ac:picMkLst>
            <pc:docMk/>
            <pc:sldMk cId="0" sldId="260"/>
            <ac:picMk id="19" creationId="{E7A1C5AA-4DD1-836D-92C3-7ACF9CD964D0}"/>
          </ac:picMkLst>
        </pc:picChg>
        <pc:picChg chg="mod">
          <ac:chgData name="Debbie Nuijen - Ederveen" userId="dac5337d-9388-45e9-aa69-8efc688ab86a" providerId="ADAL" clId="{786AC8E9-92AE-4301-BA16-7E2A6CF15C4F}" dt="2026-09-24T13:53:33.512" v="24" actId="14826"/>
          <ac:picMkLst>
            <pc:docMk/>
            <pc:sldMk cId="0" sldId="260"/>
            <ac:picMk id="21" creationId="{BE9BCB8A-F522-443E-A1E1-3D0F5056271A}"/>
          </ac:picMkLst>
        </pc:picChg>
        <pc:picChg chg="mod">
          <ac:chgData name="Debbie Nuijen - Ederveen" userId="dac5337d-9388-45e9-aa69-8efc688ab86a" providerId="ADAL" clId="{786AC8E9-92AE-4301-BA16-7E2A6CF15C4F}" dt="2026-09-24T13:53:27.285" v="23" actId="14826"/>
          <ac:picMkLst>
            <pc:docMk/>
            <pc:sldMk cId="0" sldId="260"/>
            <ac:picMk id="23" creationId="{D39CAC8C-6FB5-8939-5AF6-C22D87275354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5:52.129" v="45" actId="14826"/>
        <pc:sldMkLst>
          <pc:docMk/>
          <pc:sldMk cId="0" sldId="261"/>
        </pc:sldMkLst>
        <pc:picChg chg="mod">
          <ac:chgData name="Debbie Nuijen - Ederveen" userId="dac5337d-9388-45e9-aa69-8efc688ab86a" providerId="ADAL" clId="{786AC8E9-92AE-4301-BA16-7E2A6CF15C4F}" dt="2026-09-24T13:54:34.189" v="31" actId="14826"/>
          <ac:picMkLst>
            <pc:docMk/>
            <pc:sldMk cId="0" sldId="261"/>
            <ac:picMk id="3" creationId="{697D15F5-AAEF-0F95-0669-257D32618B4A}"/>
          </ac:picMkLst>
        </pc:picChg>
        <pc:picChg chg="mod">
          <ac:chgData name="Debbie Nuijen - Ederveen" userId="dac5337d-9388-45e9-aa69-8efc688ab86a" providerId="ADAL" clId="{786AC8E9-92AE-4301-BA16-7E2A6CF15C4F}" dt="2026-09-24T13:55:10.938" v="40" actId="1076"/>
          <ac:picMkLst>
            <pc:docMk/>
            <pc:sldMk cId="0" sldId="261"/>
            <ac:picMk id="4" creationId="{7F632045-C365-2147-5487-E367A5459B6C}"/>
          </ac:picMkLst>
        </pc:picChg>
        <pc:picChg chg="mod">
          <ac:chgData name="Debbie Nuijen - Ederveen" userId="dac5337d-9388-45e9-aa69-8efc688ab86a" providerId="ADAL" clId="{786AC8E9-92AE-4301-BA16-7E2A6CF15C4F}" dt="2026-09-24T13:55:52.129" v="45" actId="14826"/>
          <ac:picMkLst>
            <pc:docMk/>
            <pc:sldMk cId="0" sldId="261"/>
            <ac:picMk id="7" creationId="{A3E50B67-1BF7-A1E0-C394-66B9F32267F5}"/>
          </ac:picMkLst>
        </pc:picChg>
        <pc:picChg chg="mod">
          <ac:chgData name="Debbie Nuijen - Ederveen" userId="dac5337d-9388-45e9-aa69-8efc688ab86a" providerId="ADAL" clId="{786AC8E9-92AE-4301-BA16-7E2A6CF15C4F}" dt="2026-09-24T13:54:21.813" v="29" actId="14826"/>
          <ac:picMkLst>
            <pc:docMk/>
            <pc:sldMk cId="0" sldId="261"/>
            <ac:picMk id="9" creationId="{F89E63EE-B52E-6661-9A88-C98AFCBC930D}"/>
          </ac:picMkLst>
        </pc:picChg>
        <pc:picChg chg="mod">
          <ac:chgData name="Debbie Nuijen - Ederveen" userId="dac5337d-9388-45e9-aa69-8efc688ab86a" providerId="ADAL" clId="{786AC8E9-92AE-4301-BA16-7E2A6CF15C4F}" dt="2026-09-24T13:55:23.522" v="44" actId="14826"/>
          <ac:picMkLst>
            <pc:docMk/>
            <pc:sldMk cId="0" sldId="261"/>
            <ac:picMk id="11" creationId="{49A439CB-84CB-5C1E-1265-02440319EC3B}"/>
          </ac:picMkLst>
        </pc:picChg>
        <pc:picChg chg="mod">
          <ac:chgData name="Debbie Nuijen - Ederveen" userId="dac5337d-9388-45e9-aa69-8efc688ab86a" providerId="ADAL" clId="{786AC8E9-92AE-4301-BA16-7E2A6CF15C4F}" dt="2026-09-24T13:55:14.556" v="43" actId="1076"/>
          <ac:picMkLst>
            <pc:docMk/>
            <pc:sldMk cId="0" sldId="261"/>
            <ac:picMk id="13" creationId="{6F529875-07BC-A51E-F778-5C99BC14D9A7}"/>
          </ac:picMkLst>
        </pc:picChg>
        <pc:picChg chg="mod">
          <ac:chgData name="Debbie Nuijen - Ederveen" userId="dac5337d-9388-45e9-aa69-8efc688ab86a" providerId="ADAL" clId="{786AC8E9-92AE-4301-BA16-7E2A6CF15C4F}" dt="2026-09-24T13:54:46.423" v="33" actId="1076"/>
          <ac:picMkLst>
            <pc:docMk/>
            <pc:sldMk cId="0" sldId="261"/>
            <ac:picMk id="17" creationId="{9ECBB19A-43CD-D9BF-9294-E7A49D9689BB}"/>
          </ac:picMkLst>
        </pc:picChg>
        <pc:picChg chg="mod">
          <ac:chgData name="Debbie Nuijen - Ederveen" userId="dac5337d-9388-45e9-aa69-8efc688ab86a" providerId="ADAL" clId="{786AC8E9-92AE-4301-BA16-7E2A6CF15C4F}" dt="2026-09-24T13:54:26.774" v="30" actId="14826"/>
          <ac:picMkLst>
            <pc:docMk/>
            <pc:sldMk cId="0" sldId="261"/>
            <ac:picMk id="19" creationId="{AAC25078-29B2-12C6-5EF5-F8A7D3410846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9:15.650" v="68" actId="1076"/>
        <pc:sldMkLst>
          <pc:docMk/>
          <pc:sldMk cId="0" sldId="265"/>
        </pc:sldMkLst>
        <pc:spChg chg="mod">
          <ac:chgData name="Debbie Nuijen - Ederveen" userId="dac5337d-9388-45e9-aa69-8efc688ab86a" providerId="ADAL" clId="{786AC8E9-92AE-4301-BA16-7E2A6CF15C4F}" dt="2026-09-24T13:59:15.650" v="68" actId="1076"/>
          <ac:spMkLst>
            <pc:docMk/>
            <pc:sldMk cId="0" sldId="265"/>
            <ac:spMk id="10244" creationId="{E4FDC53F-F64B-1AF2-972F-A361DED49678}"/>
          </ac:spMkLst>
        </pc:spChg>
        <pc:spChg chg="mod">
          <ac:chgData name="Debbie Nuijen - Ederveen" userId="dac5337d-9388-45e9-aa69-8efc688ab86a" providerId="ADAL" clId="{786AC8E9-92AE-4301-BA16-7E2A6CF15C4F}" dt="2026-09-24T13:58:57.154" v="67" actId="1076"/>
          <ac:spMkLst>
            <pc:docMk/>
            <pc:sldMk cId="0" sldId="265"/>
            <ac:spMk id="10245" creationId="{E9013AE7-0071-79AC-DC93-32DFFBA8764C}"/>
          </ac:spMkLst>
        </pc:spChg>
        <pc:picChg chg="mod">
          <ac:chgData name="Debbie Nuijen - Ederveen" userId="dac5337d-9388-45e9-aa69-8efc688ab86a" providerId="ADAL" clId="{786AC8E9-92AE-4301-BA16-7E2A6CF15C4F}" dt="2026-09-24T13:58:52.187" v="66" actId="14100"/>
          <ac:picMkLst>
            <pc:docMk/>
            <pc:sldMk cId="0" sldId="265"/>
            <ac:picMk id="3" creationId="{8FBBD137-5BF0-7C96-2677-038ADCFC95BF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8:29.603" v="63" actId="14100"/>
        <pc:sldMkLst>
          <pc:docMk/>
          <pc:sldMk cId="0" sldId="266"/>
        </pc:sldMkLst>
        <pc:picChg chg="mod">
          <ac:chgData name="Debbie Nuijen - Ederveen" userId="dac5337d-9388-45e9-aa69-8efc688ab86a" providerId="ADAL" clId="{786AC8E9-92AE-4301-BA16-7E2A6CF15C4F}" dt="2026-09-24T13:58:29.603" v="63" actId="14100"/>
          <ac:picMkLst>
            <pc:docMk/>
            <pc:sldMk cId="0" sldId="266"/>
            <ac:picMk id="5" creationId="{2CD90C38-78B3-7050-9818-ACDC17C47A02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9:45.908" v="72" actId="14100"/>
        <pc:sldMkLst>
          <pc:docMk/>
          <pc:sldMk cId="0" sldId="267"/>
        </pc:sldMkLst>
        <pc:picChg chg="mod">
          <ac:chgData name="Debbie Nuijen - Ederveen" userId="dac5337d-9388-45e9-aa69-8efc688ab86a" providerId="ADAL" clId="{786AC8E9-92AE-4301-BA16-7E2A6CF15C4F}" dt="2026-09-24T13:59:45.908" v="72" actId="14100"/>
          <ac:picMkLst>
            <pc:docMk/>
            <pc:sldMk cId="0" sldId="267"/>
            <ac:picMk id="3" creationId="{FFD8A357-915F-2FA6-0001-2A4DFBED8695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4:11:20.094" v="81" actId="18131"/>
        <pc:sldMkLst>
          <pc:docMk/>
          <pc:sldMk cId="0" sldId="271"/>
        </pc:sldMkLst>
        <pc:picChg chg="mod modCrop">
          <ac:chgData name="Debbie Nuijen - Ederveen" userId="dac5337d-9388-45e9-aa69-8efc688ab86a" providerId="ADAL" clId="{786AC8E9-92AE-4301-BA16-7E2A6CF15C4F}" dt="2026-09-24T14:11:20.094" v="81" actId="18131"/>
          <ac:picMkLst>
            <pc:docMk/>
            <pc:sldMk cId="0" sldId="271"/>
            <ac:picMk id="3" creationId="{D51D678A-D949-59D0-9ADF-F91E63A255CE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51:54.805" v="9" actId="14826"/>
        <pc:sldMkLst>
          <pc:docMk/>
          <pc:sldMk cId="0" sldId="276"/>
        </pc:sldMkLst>
        <pc:picChg chg="mod">
          <ac:chgData name="Debbie Nuijen - Ederveen" userId="dac5337d-9388-45e9-aa69-8efc688ab86a" providerId="ADAL" clId="{786AC8E9-92AE-4301-BA16-7E2A6CF15C4F}" dt="2026-09-24T13:51:54.805" v="9" actId="14826"/>
          <ac:picMkLst>
            <pc:docMk/>
            <pc:sldMk cId="0" sldId="276"/>
            <ac:picMk id="3" creationId="{8E4A9439-8BB7-7E7E-9A1A-0E98527783A8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3:13.449" v="22" actId="1076"/>
        <pc:sldMkLst>
          <pc:docMk/>
          <pc:sldMk cId="0" sldId="277"/>
        </pc:sldMkLst>
        <pc:spChg chg="mod">
          <ac:chgData name="Debbie Nuijen - Ederveen" userId="dac5337d-9388-45e9-aa69-8efc688ab86a" providerId="ADAL" clId="{786AC8E9-92AE-4301-BA16-7E2A6CF15C4F}" dt="2026-09-24T13:53:13.449" v="22" actId="1076"/>
          <ac:spMkLst>
            <pc:docMk/>
            <pc:sldMk cId="0" sldId="277"/>
            <ac:spMk id="30724" creationId="{0C01B895-BD2E-3550-014C-A61595DCFA79}"/>
          </ac:spMkLst>
        </pc:spChg>
        <pc:spChg chg="mod">
          <ac:chgData name="Debbie Nuijen - Ederveen" userId="dac5337d-9388-45e9-aa69-8efc688ab86a" providerId="ADAL" clId="{786AC8E9-92AE-4301-BA16-7E2A6CF15C4F}" dt="2026-09-24T13:53:13.449" v="22" actId="1076"/>
          <ac:spMkLst>
            <pc:docMk/>
            <pc:sldMk cId="0" sldId="277"/>
            <ac:spMk id="30725" creationId="{E7AD9B87-34FE-B035-2B06-6836D1F1E691}"/>
          </ac:spMkLst>
        </pc:spChg>
        <pc:picChg chg="mod ord">
          <ac:chgData name="Debbie Nuijen - Ederveen" userId="dac5337d-9388-45e9-aa69-8efc688ab86a" providerId="ADAL" clId="{786AC8E9-92AE-4301-BA16-7E2A6CF15C4F}" dt="2026-09-24T13:52:52.010" v="18" actId="171"/>
          <ac:picMkLst>
            <pc:docMk/>
            <pc:sldMk cId="0" sldId="277"/>
            <ac:picMk id="3" creationId="{58075EA1-5B53-CF25-CEE1-647B8ADCBC96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6:57.351" v="54" actId="14100"/>
        <pc:sldMkLst>
          <pc:docMk/>
          <pc:sldMk cId="0" sldId="278"/>
        </pc:sldMkLst>
        <pc:picChg chg="mod">
          <ac:chgData name="Debbie Nuijen - Ederveen" userId="dac5337d-9388-45e9-aa69-8efc688ab86a" providerId="ADAL" clId="{786AC8E9-92AE-4301-BA16-7E2A6CF15C4F}" dt="2026-09-24T13:56:57.351" v="54" actId="14100"/>
          <ac:picMkLst>
            <pc:docMk/>
            <pc:sldMk cId="0" sldId="278"/>
            <ac:picMk id="5" creationId="{37817D0B-C807-13FE-A37D-0D71F390CB1E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7:58.283" v="60" actId="14100"/>
        <pc:sldMkLst>
          <pc:docMk/>
          <pc:sldMk cId="0" sldId="279"/>
        </pc:sldMkLst>
        <pc:picChg chg="mod">
          <ac:chgData name="Debbie Nuijen - Ederveen" userId="dac5337d-9388-45e9-aa69-8efc688ab86a" providerId="ADAL" clId="{786AC8E9-92AE-4301-BA16-7E2A6CF15C4F}" dt="2026-09-24T13:57:58.283" v="60" actId="14100"/>
          <ac:picMkLst>
            <pc:docMk/>
            <pc:sldMk cId="0" sldId="279"/>
            <ac:picMk id="3" creationId="{623ADCF3-C226-4147-626B-E99306B6636B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6:38.181" v="51" actId="1076"/>
        <pc:sldMkLst>
          <pc:docMk/>
          <pc:sldMk cId="0" sldId="280"/>
        </pc:sldMkLst>
        <pc:picChg chg="mod">
          <ac:chgData name="Debbie Nuijen - Ederveen" userId="dac5337d-9388-45e9-aa69-8efc688ab86a" providerId="ADAL" clId="{786AC8E9-92AE-4301-BA16-7E2A6CF15C4F}" dt="2026-09-24T13:56:38.181" v="51" actId="1076"/>
          <ac:picMkLst>
            <pc:docMk/>
            <pc:sldMk cId="0" sldId="280"/>
            <ac:picMk id="3" creationId="{A0820BA1-9BD9-8553-82F9-BDF89DABDB5E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7:35.604" v="57" actId="14100"/>
        <pc:sldMkLst>
          <pc:docMk/>
          <pc:sldMk cId="0" sldId="281"/>
        </pc:sldMkLst>
        <pc:picChg chg="mod">
          <ac:chgData name="Debbie Nuijen - Ederveen" userId="dac5337d-9388-45e9-aa69-8efc688ab86a" providerId="ADAL" clId="{786AC8E9-92AE-4301-BA16-7E2A6CF15C4F}" dt="2026-09-24T13:57:35.604" v="57" actId="14100"/>
          <ac:picMkLst>
            <pc:docMk/>
            <pc:sldMk cId="0" sldId="281"/>
            <ac:picMk id="3" creationId="{1FA34AAA-3B69-3AAA-336C-C33B3212741C}"/>
          </ac:picMkLst>
        </pc:picChg>
      </pc:sldChg>
    </pc:docChg>
  </pc:docChgLst>
  <pc:docChgLst>
    <pc:chgData name="Helen de Bruijn" userId="30d1477a-6bd5-442b-af3f-a6a498bf7315" providerId="ADAL" clId="{18680B6B-6BF0-41FA-AD1B-1D0099BB48CD}"/>
    <pc:docChg chg="custSel modSld">
      <pc:chgData name="Helen de Bruijn" userId="30d1477a-6bd5-442b-af3f-a6a498bf7315" providerId="ADAL" clId="{18680B6B-6BF0-41FA-AD1B-1D0099BB48CD}" dt="2026-09-29T11:31:18.302" v="123" actId="1076"/>
      <pc:docMkLst>
        <pc:docMk/>
      </pc:docMkLst>
      <pc:sldChg chg="modSp">
        <pc:chgData name="Helen de Bruijn" userId="30d1477a-6bd5-442b-af3f-a6a498bf7315" providerId="ADAL" clId="{18680B6B-6BF0-41FA-AD1B-1D0099BB48CD}" dt="2026-09-29T11:31:18.302" v="123" actId="1076"/>
        <pc:sldMkLst>
          <pc:docMk/>
          <pc:sldMk cId="0" sldId="256"/>
        </pc:sldMkLst>
        <pc:spChg chg="mod">
          <ac:chgData name="Helen de Bruijn" userId="30d1477a-6bd5-442b-af3f-a6a498bf7315" providerId="ADAL" clId="{18680B6B-6BF0-41FA-AD1B-1D0099BB48CD}" dt="2026-09-29T11:31:18.302" v="123" actId="1076"/>
          <ac:spMkLst>
            <pc:docMk/>
            <pc:sldMk cId="0" sldId="256"/>
            <ac:spMk id="4099" creationId="{234E1FF8-153B-8C95-D3CF-A0D9DC9506F5}"/>
          </ac:spMkLst>
        </pc:spChg>
      </pc:sldChg>
      <pc:sldChg chg="addSp delSp modSp mod">
        <pc:chgData name="Helen de Bruijn" userId="30d1477a-6bd5-442b-af3f-a6a498bf7315" providerId="ADAL" clId="{18680B6B-6BF0-41FA-AD1B-1D0099BB48CD}" dt="2026-09-29T11:24:26.284" v="122" actId="1038"/>
        <pc:sldMkLst>
          <pc:docMk/>
          <pc:sldMk cId="0" sldId="257"/>
        </pc:sldMkLst>
        <pc:spChg chg="mod">
          <ac:chgData name="Helen de Bruijn" userId="30d1477a-6bd5-442b-af3f-a6a498bf7315" providerId="ADAL" clId="{18680B6B-6BF0-41FA-AD1B-1D0099BB48CD}" dt="2026-09-29T11:23:12.044" v="35" actId="404"/>
          <ac:spMkLst>
            <pc:docMk/>
            <pc:sldMk cId="0" sldId="257"/>
            <ac:spMk id="12292" creationId="{CE3E10E7-CB25-8334-AA4E-CE72E321F2BC}"/>
          </ac:spMkLst>
        </pc:spChg>
        <pc:spChg chg="mod">
          <ac:chgData name="Helen de Bruijn" userId="30d1477a-6bd5-442b-af3f-a6a498bf7315" providerId="ADAL" clId="{18680B6B-6BF0-41FA-AD1B-1D0099BB48CD}" dt="2026-09-29T11:19:34.395" v="9" actId="403"/>
          <ac:spMkLst>
            <pc:docMk/>
            <pc:sldMk cId="0" sldId="257"/>
            <ac:spMk id="12293" creationId="{C8C1B8E1-5AD5-2862-69C8-214EF90E1C01}"/>
          </ac:spMkLst>
        </pc:spChg>
        <pc:spChg chg="mod">
          <ac:chgData name="Helen de Bruijn" userId="30d1477a-6bd5-442b-af3f-a6a498bf7315" providerId="ADAL" clId="{18680B6B-6BF0-41FA-AD1B-1D0099BB48CD}" dt="2026-09-29T11:24:26.284" v="122" actId="1038"/>
          <ac:spMkLst>
            <pc:docMk/>
            <pc:sldMk cId="0" sldId="257"/>
            <ac:spMk id="12295" creationId="{76C0C033-DBF4-9922-C7B8-58588A53E8C0}"/>
          </ac:spMkLst>
        </pc:spChg>
        <pc:spChg chg="mod">
          <ac:chgData name="Helen de Bruijn" userId="30d1477a-6bd5-442b-af3f-a6a498bf7315" providerId="ADAL" clId="{18680B6B-6BF0-41FA-AD1B-1D0099BB48CD}" dt="2026-09-29T11:24:16.882" v="62" actId="1035"/>
          <ac:spMkLst>
            <pc:docMk/>
            <pc:sldMk cId="0" sldId="257"/>
            <ac:spMk id="12296" creationId="{54670668-FD69-599B-D18C-3D71AB18EE2A}"/>
          </ac:spMkLst>
        </pc:spChg>
        <pc:spChg chg="mod">
          <ac:chgData name="Helen de Bruijn" userId="30d1477a-6bd5-442b-af3f-a6a498bf7315" providerId="ADAL" clId="{18680B6B-6BF0-41FA-AD1B-1D0099BB48CD}" dt="2026-09-29T11:24:16.882" v="62" actId="1035"/>
          <ac:spMkLst>
            <pc:docMk/>
            <pc:sldMk cId="0" sldId="257"/>
            <ac:spMk id="12297" creationId="{F02C2FF9-1716-7F8E-2494-1CA420AF19B6}"/>
          </ac:spMkLst>
        </pc:spChg>
        <pc:spChg chg="mod">
          <ac:chgData name="Helen de Bruijn" userId="30d1477a-6bd5-442b-af3f-a6a498bf7315" providerId="ADAL" clId="{18680B6B-6BF0-41FA-AD1B-1D0099BB48CD}" dt="2026-09-29T11:24:16.882" v="62" actId="1035"/>
          <ac:spMkLst>
            <pc:docMk/>
            <pc:sldMk cId="0" sldId="257"/>
            <ac:spMk id="12298" creationId="{1EF8F4FB-9ED4-D828-DEC3-B6F38133EE0D}"/>
          </ac:spMkLst>
        </pc:spChg>
        <pc:spChg chg="mod">
          <ac:chgData name="Helen de Bruijn" userId="30d1477a-6bd5-442b-af3f-a6a498bf7315" providerId="ADAL" clId="{18680B6B-6BF0-41FA-AD1B-1D0099BB48CD}" dt="2026-09-29T11:24:16.882" v="62" actId="1035"/>
          <ac:spMkLst>
            <pc:docMk/>
            <pc:sldMk cId="0" sldId="257"/>
            <ac:spMk id="12299" creationId="{9EE6AB49-9133-DB6D-98A3-77E88F5DE810}"/>
          </ac:spMkLst>
        </pc:spChg>
        <pc:picChg chg="add mod">
          <ac:chgData name="Helen de Bruijn" userId="30d1477a-6bd5-442b-af3f-a6a498bf7315" providerId="ADAL" clId="{18680B6B-6BF0-41FA-AD1B-1D0099BB48CD}" dt="2026-09-29T11:22:15.040" v="33" actId="167"/>
          <ac:picMkLst>
            <pc:docMk/>
            <pc:sldMk cId="0" sldId="257"/>
            <ac:picMk id="3" creationId="{EFFA43E6-A154-74C2-F4A0-03C9607A3CA1}"/>
          </ac:picMkLst>
        </pc:picChg>
        <pc:picChg chg="del mod modCrop">
          <ac:chgData name="Helen de Bruijn" userId="30d1477a-6bd5-442b-af3f-a6a498bf7315" providerId="ADAL" clId="{18680B6B-6BF0-41FA-AD1B-1D0099BB48CD}" dt="2026-09-29T11:22:11.716" v="31" actId="478"/>
          <ac:picMkLst>
            <pc:docMk/>
            <pc:sldMk cId="0" sldId="257"/>
            <ac:picMk id="12290" creationId="{F777A209-4787-E4B9-E1AE-9639B4AAFF93}"/>
          </ac:picMkLst>
        </pc:picChg>
      </pc:sldChg>
      <pc:sldChg chg="modSp mod">
        <pc:chgData name="Helen de Bruijn" userId="30d1477a-6bd5-442b-af3f-a6a498bf7315" providerId="ADAL" clId="{18680B6B-6BF0-41FA-AD1B-1D0099BB48CD}" dt="2026-09-29T11:23:29.973" v="37" actId="404"/>
        <pc:sldMkLst>
          <pc:docMk/>
          <pc:sldMk cId="0" sldId="258"/>
        </pc:sldMkLst>
        <pc:spChg chg="mod">
          <ac:chgData name="Helen de Bruijn" userId="30d1477a-6bd5-442b-af3f-a6a498bf7315" providerId="ADAL" clId="{18680B6B-6BF0-41FA-AD1B-1D0099BB48CD}" dt="2026-09-29T11:23:29.973" v="37" actId="404"/>
          <ac:spMkLst>
            <pc:docMk/>
            <pc:sldMk cId="0" sldId="258"/>
            <ac:spMk id="14339" creationId="{3D7E8B18-BF8C-BC1C-20BC-987F038D95B1}"/>
          </ac:spMkLst>
        </pc:spChg>
        <pc:spChg chg="mod">
          <ac:chgData name="Helen de Bruijn" userId="30d1477a-6bd5-442b-af3f-a6a498bf7315" providerId="ADAL" clId="{18680B6B-6BF0-41FA-AD1B-1D0099BB48CD}" dt="2026-09-29T11:19:51.866" v="14" actId="403"/>
          <ac:spMkLst>
            <pc:docMk/>
            <pc:sldMk cId="0" sldId="258"/>
            <ac:spMk id="19459" creationId="{33929182-4C4E-8937-C2F1-1D84A4E70513}"/>
          </ac:spMkLst>
        </pc:spChg>
        <pc:picChg chg="mod modCrop">
          <ac:chgData name="Helen de Bruijn" userId="30d1477a-6bd5-442b-af3f-a6a498bf7315" providerId="ADAL" clId="{18680B6B-6BF0-41FA-AD1B-1D0099BB48CD}" dt="2026-09-29T11:20:44.724" v="17" actId="34807"/>
          <ac:picMkLst>
            <pc:docMk/>
            <pc:sldMk cId="0" sldId="258"/>
            <ac:picMk id="14338" creationId="{62F3E936-7F58-73A6-EDD5-A8D338147491}"/>
          </ac:picMkLst>
        </pc:picChg>
      </pc:sldChg>
      <pc:sldChg chg="modSp mod">
        <pc:chgData name="Helen de Bruijn" userId="30d1477a-6bd5-442b-af3f-a6a498bf7315" providerId="ADAL" clId="{18680B6B-6BF0-41FA-AD1B-1D0099BB48CD}" dt="2026-09-29T11:20:31.025" v="16" actId="34807"/>
        <pc:sldMkLst>
          <pc:docMk/>
          <pc:sldMk cId="0" sldId="259"/>
        </pc:sldMkLst>
        <pc:picChg chg="mod modCrop">
          <ac:chgData name="Helen de Bruijn" userId="30d1477a-6bd5-442b-af3f-a6a498bf7315" providerId="ADAL" clId="{18680B6B-6BF0-41FA-AD1B-1D0099BB48CD}" dt="2026-09-29T11:20:31.025" v="16" actId="34807"/>
          <ac:picMkLst>
            <pc:docMk/>
            <pc:sldMk cId="0" sldId="259"/>
            <ac:picMk id="18434" creationId="{64702A0C-1E4B-F9C5-3B1C-B7AF3D3B9079}"/>
          </ac:picMkLst>
        </pc:picChg>
      </pc:sldChg>
      <pc:sldChg chg="modSp mod">
        <pc:chgData name="Helen de Bruijn" userId="30d1477a-6bd5-442b-af3f-a6a498bf7315" providerId="ADAL" clId="{18680B6B-6BF0-41FA-AD1B-1D0099BB48CD}" dt="2026-09-29T11:22:05.607" v="30" actId="14100"/>
        <pc:sldMkLst>
          <pc:docMk/>
          <pc:sldMk cId="0" sldId="271"/>
        </pc:sldMkLst>
        <pc:spChg chg="mod">
          <ac:chgData name="Helen de Bruijn" userId="30d1477a-6bd5-442b-af3f-a6a498bf7315" providerId="ADAL" clId="{18680B6B-6BF0-41FA-AD1B-1D0099BB48CD}" dt="2026-09-29T11:19:19.111" v="4" actId="404"/>
          <ac:spMkLst>
            <pc:docMk/>
            <pc:sldMk cId="0" sldId="271"/>
            <ac:spMk id="8197" creationId="{ABC3546B-0677-B06E-943A-37E7601F7818}"/>
          </ac:spMkLst>
        </pc:spChg>
        <pc:picChg chg="mod modCrop">
          <ac:chgData name="Helen de Bruijn" userId="30d1477a-6bd5-442b-af3f-a6a498bf7315" providerId="ADAL" clId="{18680B6B-6BF0-41FA-AD1B-1D0099BB48CD}" dt="2026-09-29T11:22:05.607" v="30" actId="14100"/>
          <ac:picMkLst>
            <pc:docMk/>
            <pc:sldMk cId="0" sldId="271"/>
            <ac:picMk id="8194" creationId="{7277C0BD-3FFE-5DE7-4560-E5DD713E3368}"/>
          </ac:picMkLst>
        </pc:picChg>
      </pc:sldChg>
      <pc:sldChg chg="modSp mod">
        <pc:chgData name="Helen de Bruijn" userId="30d1477a-6bd5-442b-af3f-a6a498bf7315" providerId="ADAL" clId="{18680B6B-6BF0-41FA-AD1B-1D0099BB48CD}" dt="2026-09-29T11:20:16.883" v="15" actId="34807"/>
        <pc:sldMkLst>
          <pc:docMk/>
          <pc:sldMk cId="0" sldId="276"/>
        </pc:sldMkLst>
        <pc:picChg chg="mod modCrop">
          <ac:chgData name="Helen de Bruijn" userId="30d1477a-6bd5-442b-af3f-a6a498bf7315" providerId="ADAL" clId="{18680B6B-6BF0-41FA-AD1B-1D0099BB48CD}" dt="2026-09-29T11:20:16.883" v="15" actId="34807"/>
          <ac:picMkLst>
            <pc:docMk/>
            <pc:sldMk cId="0" sldId="276"/>
            <ac:picMk id="22530" creationId="{1F59B5C0-6DB0-F2DC-B6A1-BFEEBF8AA4B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5EEA9D7-D9C3-4692-179B-891EA87EB8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B257956-CA37-A0BA-0B81-BF38336B79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fld id="{97B437AD-FEE4-4728-8BA4-4D81CD74728D}" type="datetimeFigureOut">
              <a:rPr lang="nl-NL"/>
              <a:pPr>
                <a:defRPr/>
              </a:pPr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9728754-1911-B672-E603-BB065EE89A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BBAA898-4BCF-AF1A-29F4-8E8072DDA6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F3A856D-2AD2-4193-A876-1A2A8E2F112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CF6E3A8-3FAF-8C4B-0C5D-669D3E571E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D894A06-6D2D-76AF-B031-FA2C9B99060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9F29851-BABB-260E-CBD4-35B484D507A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4A40C41-9CC2-4027-65A1-34F4A22C8CA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DD011534-5552-2342-9928-911875FF695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BC9555CF-AE49-A693-235D-A257D8F9EC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55BC5C-FDCD-4B70-8766-5D95ABA7D95E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03D05DD3-2592-EF2C-F881-8C3F8ADCCF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820BF73-6350-4CC0-9FD9-642B85C46FC7}" type="slidenum">
              <a:rPr lang="en-US" altLang="nl-NL" sz="1200" smtClean="0"/>
              <a:pPr/>
              <a:t>1</a:t>
            </a:fld>
            <a:endParaRPr lang="en-US" altLang="nl-NL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1C8E731-DEEB-7329-0703-9CDFAF3558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F28027B-0C33-B567-56C5-99C7E7161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671924E9-D7B3-0134-F7DC-79F74DF668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6D69EC2-0880-4860-AD58-755236A30705}" type="slidenum">
              <a:rPr lang="en-US" altLang="nl-NL" sz="1200" smtClean="0"/>
              <a:pPr/>
              <a:t>2</a:t>
            </a:fld>
            <a:endParaRPr lang="en-US" altLang="nl-NL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48BD0C98-59A3-4595-19CC-E299246AA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CD20299-FA91-567C-1FAD-9F8A8A55C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3DBEDF2D-3F7F-4FE8-9F7D-AC1D9A298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D460BFDE-08B4-4182-906F-6AEF072D627C}" type="slidenum">
              <a:rPr lang="en-US" altLang="nl-NL" sz="1200" smtClean="0"/>
              <a:pPr/>
              <a:t>3</a:t>
            </a:fld>
            <a:endParaRPr lang="en-US" altLang="nl-NL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29C416D-F2F6-7438-8B95-A818AC3C58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17D25D12-3C69-088E-7BA5-F52ABB160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722FCC5-446D-206A-3A9F-1EAECBFBAD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F145297-B453-4C95-953D-0DFE15491AC1}" type="slidenum">
              <a:rPr lang="en-US" altLang="nl-NL" sz="1200" smtClean="0"/>
              <a:pPr/>
              <a:t>4</a:t>
            </a:fld>
            <a:endParaRPr lang="en-US" altLang="nl-NL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93DF6924-5EC0-2956-F19D-9DA2C08944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A2728BC0-DFDD-D6D6-090F-708E80B11E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BF3C453-AFBE-3DDA-9886-F9C89C1713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235CA3E-8472-457D-B0F9-79BE4513683B}" type="slidenum">
              <a:rPr lang="en-US" altLang="nl-NL" sz="1200" smtClean="0"/>
              <a:pPr/>
              <a:t>5</a:t>
            </a:fld>
            <a:endParaRPr lang="en-US" altLang="nl-NL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299BD9EF-64F7-0BC3-2713-E25F886216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35890146-91C3-9BF4-0B3B-8D3565408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237E4058-F788-A873-522F-3CB2F60DE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E8F65B5A-1B68-438D-9E5E-2BF3FD74236F}" type="slidenum">
              <a:rPr lang="en-US" altLang="nl-NL" sz="1200" smtClean="0"/>
              <a:pPr/>
              <a:t>6</a:t>
            </a:fld>
            <a:endParaRPr lang="en-US" altLang="nl-NL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237EAE7-AD06-EAA8-DDED-97804FE13E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43A9297-F570-6386-FC04-DBA0E8A9D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BE945D77-E44F-18F7-2D39-C00EECFC65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A7E3B46-8196-493A-915A-B95F8B3CF581}" type="slidenum">
              <a:rPr lang="en-US" altLang="nl-NL" sz="1200" smtClean="0"/>
              <a:pPr/>
              <a:t>7</a:t>
            </a:fld>
            <a:endParaRPr lang="en-US" altLang="nl-NL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60ED3E4-5313-8C94-765C-CBB2722FB3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0B456EFD-9950-2BD3-86A5-08F2DAD5D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4163C404-3352-FB5F-F3F6-D90D3226A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93D72CE-8C36-4AF0-80A3-AFF99E4B0FD1}" type="slidenum">
              <a:rPr lang="en-US" altLang="nl-NL" sz="1200" smtClean="0"/>
              <a:pPr/>
              <a:t>8</a:t>
            </a:fld>
            <a:endParaRPr lang="en-US" altLang="nl-NL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05D27A6A-37BA-C9A6-B8B5-05EF327B0E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992E3693-A2BD-6DA8-48FD-4B7AB525B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3F090DBB-3012-8B9C-4FB5-0414B8AA64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F297900-487F-4A38-A889-2B133DCE5116}" type="slidenum">
              <a:rPr lang="en-US" altLang="nl-NL" sz="1200" smtClean="0"/>
              <a:pPr/>
              <a:t>9</a:t>
            </a:fld>
            <a:endParaRPr lang="en-US" altLang="nl-NL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8B8C72B-39D6-D7E4-1FAD-091795321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9DB5C2D-44FA-C1EB-360D-C28DB437A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792E9C0-B7C3-6425-D14F-D8ECE3082F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EBA06D5-B502-4C5B-81AD-DA6DBFFAF393}" type="slidenum">
              <a:rPr lang="en-US" altLang="nl-NL" sz="1200" smtClean="0"/>
              <a:pPr/>
              <a:t>10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DA6A08C-B913-2B6A-E925-8A25D71DDB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1CE7009-AE25-E5B9-699A-00DA018C2E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7280E1D4-DF74-43A8-06F1-AC62C17800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A325BAB0-245A-454B-9DA8-06C28BDEB0C9}" type="slidenum">
              <a:rPr lang="en-US" altLang="nl-NL" sz="1200" smtClean="0"/>
              <a:pPr/>
              <a:t>11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A63A1F92-09B8-C953-33F0-852D1D4A63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54D53779-B022-C544-F8E9-1C6F1794E9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CB1ED97A-5607-6218-8ECE-A3ACA36E2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E83BE75E-ADAD-4C8F-90FB-98DB87EE4F1B}" type="slidenum">
              <a:rPr lang="en-US" altLang="nl-NL" sz="1200" smtClean="0"/>
              <a:pPr/>
              <a:t>12</a:t>
            </a:fld>
            <a:endParaRPr lang="en-US" altLang="nl-NL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C3064088-F9B0-9FFA-546B-C44A8D1016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241C2DC-74B0-F45C-5785-9221BD04F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982E342C-90F5-3216-96B0-8E11558639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171E5A6-3B76-46F0-8ED9-FA1863950AFC}" type="slidenum">
              <a:rPr lang="en-US" altLang="nl-NL" sz="1200" smtClean="0"/>
              <a:pPr/>
              <a:t>13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5527E81-203A-A8D5-41FD-D089A309A1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A48AA9FB-3BC8-8A49-00FA-D282AF19A7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C2388D68-D8BC-3AA5-27F3-9C7F823636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727DCA3-5EED-496E-8FC4-7CDC2C505F70}" type="slidenum">
              <a:rPr lang="en-US" altLang="nl-NL" sz="1200" smtClean="0"/>
              <a:pPr/>
              <a:t>14</a:t>
            </a:fld>
            <a:endParaRPr lang="en-US" altLang="nl-NL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2C51F556-6447-7C93-0C25-7CA213A886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E040064E-EFFC-C3DE-932E-55217781CE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25755A74-D6FD-D0D1-9968-F9EA27F750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D9EF8511-CC00-452A-9DFE-5710DDAC4520}" type="slidenum">
              <a:rPr lang="en-US" altLang="nl-NL" sz="1200" smtClean="0"/>
              <a:pPr/>
              <a:t>15</a:t>
            </a:fld>
            <a:endParaRPr lang="en-US" altLang="nl-NL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FCCE06E-9DB9-28A2-8778-AD8021C88C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A32B9C4B-DC7B-94DE-D142-AB39F4B2D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40022682-DE62-DAB3-C848-299EAC501A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9B4017D0-1D68-4FAE-84FF-F12DE50FB9FA}" type="slidenum">
              <a:rPr lang="en-US" altLang="nl-NL" sz="1200" smtClean="0"/>
              <a:pPr/>
              <a:t>16</a:t>
            </a:fld>
            <a:endParaRPr lang="en-US" altLang="nl-NL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2FF7AF9E-46CD-FB5B-8122-5A428AB84B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8F054D7A-6B0A-D7A6-501F-31D0F7094A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456E89-16CD-73C8-6F6A-7F8F4FB8A3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02C77A-0BDA-9F87-ABA7-DAA76D386C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B7EA97-39C3-844D-5841-1B40E77F4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60687-127A-4253-8B99-DF94CB30A79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45127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0E3F2A-0379-FEB3-10C8-FA69599797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C323C8-5468-E1F7-10A5-8C94384D25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BADA21-6F15-F60F-0B54-5A1B383E0C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A3646-216C-4B27-8A2F-2C08ED142E9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2954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587427-10BF-C198-083D-93B92F2308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A67084-F929-797F-0E99-C983711447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76989B-9FDE-2994-889E-AB7FEA0A02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FA20E-D13D-4008-99C1-6B4350B569A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7578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30351-AA8A-D9D7-76E2-23A1D0E86F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803D29-E711-5A56-346E-662747764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5D78CA-E210-63E9-3A6D-8CAF577287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1FBF0-5C6F-497A-B353-9F3EC633073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134134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5657CC7-AC73-03E3-CA24-32913732AA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A10CD82-ADB5-9A70-F114-B7C40DE95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4EF44CD-BA95-EB57-15A2-F411D2461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DC3C7-719F-4BEA-8C07-C5413F013A53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28226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E834667-340C-C3EB-9C59-06E6BF6DD3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5E825C-13C5-9E7F-7BEF-CAA6C874A9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45275BD-AEC1-9864-BB23-B7A5F4650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4C315-30E6-4CB7-88E1-02D42DDA8406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67713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368334D-BCCB-FE01-57E9-8BC68BB16A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32D4B3F-0450-3726-1A50-26DD9BFF3F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EDB539-8F16-9805-AB79-36FC0516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11958-F1DF-4932-AD82-F36CB85DE98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7308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EE389-5815-6778-F6CF-4B31B341D0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D4826-F9DE-D156-3CE8-D8BA4DA2B0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9D5DF8-AD4C-2C07-348D-58E9A9C38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1D629-EB6B-4B31-AA26-1E31B1A56C55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8751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127560-8825-9AE5-C158-F4BF8B13C2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1A47F-4769-051F-8E64-CB3626E178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5EA207-9368-7617-6506-F2DF39271C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D5EAA-8F8F-4007-B82D-79291D5B078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3377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ABBFA1-3738-37D4-65FE-665A1956BD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A5358F-2F4D-1A7D-362D-A3B83E012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785C29-8F1D-6C31-A401-FB61AFE285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8FFC-CA3A-4E9D-8AE4-02B2884F68F5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836384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E98FEA-B8E6-0B76-6FAA-675C5E0A7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25B918-D269-747D-2656-928ACB83F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47A4FF-B866-8703-2632-524466984B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5A39A-CAEB-493F-8C01-5FECFCC7108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6484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74D446-3642-78DE-A5DA-F9C44F4B7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Titelstijl van model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3CF0A3-7862-5F23-91AD-E4149B49B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Klik om de tekststijl van het model te bewerken</a:t>
            </a:r>
          </a:p>
          <a:p>
            <a:pPr lvl="1"/>
            <a:r>
              <a:rPr lang="en-US" altLang="nl-NL"/>
              <a:t>Tweede niveau</a:t>
            </a:r>
          </a:p>
          <a:p>
            <a:pPr lvl="2"/>
            <a:r>
              <a:rPr lang="en-US" altLang="nl-NL"/>
              <a:t>Derde niveau</a:t>
            </a:r>
          </a:p>
          <a:p>
            <a:pPr lvl="3"/>
            <a:r>
              <a:rPr lang="en-US" altLang="nl-NL"/>
              <a:t>Vierde niveau</a:t>
            </a:r>
          </a:p>
          <a:p>
            <a:pPr lvl="4"/>
            <a:r>
              <a:rPr lang="en-US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353F8B-AE4D-3A6C-7F53-DD9810F0590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7875CE-BFEB-3A2A-5AB0-3D1581F55E4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F5AC129-5A35-AA39-F6A0-4A681AB08C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C1AD45E-5F54-4F7D-97B0-C3299E8FD78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17">
            <a:extLst>
              <a:ext uri="{FF2B5EF4-FFF2-40B4-BE49-F238E27FC236}">
                <a16:creationId xmlns:a16="http://schemas.microsoft.com/office/drawing/2014/main" id="{F0865F18-833B-1664-190F-FDD2BF098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234E1FF8-153B-8C95-D3CF-A0D9DC9506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393069" y="1009128"/>
            <a:ext cx="4814887" cy="1512888"/>
          </a:xfrm>
        </p:spPr>
        <p:txBody>
          <a:bodyPr lIns="0" tIns="0" rIns="0" bIns="0"/>
          <a:lstStyle/>
          <a:p>
            <a:pPr algn="l" eaLnBrk="1" hangingPunct="1">
              <a:lnSpc>
                <a:spcPts val="4800"/>
              </a:lnSpc>
            </a:pPr>
            <a:r>
              <a:rPr lang="en-US" altLang="nl-NL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OBC ELST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EB34FEF-80BC-9E35-82C3-3A7103730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88" y="3003550"/>
            <a:ext cx="3887787" cy="1260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lnSpc>
                <a:spcPts val="3000"/>
              </a:lnSpc>
              <a:defRPr/>
            </a:pP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Samen met </a:t>
            </a:r>
            <a:r>
              <a:rPr lang="en-US" altLang="nl-NL" sz="2800" b="1" kern="0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jou</a:t>
            </a: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! </a:t>
            </a:r>
          </a:p>
        </p:txBody>
      </p:sp>
      <p:pic>
        <p:nvPicPr>
          <p:cNvPr id="4101" name="Afbeelding 9">
            <a:extLst>
              <a:ext uri="{FF2B5EF4-FFF2-40B4-BE49-F238E27FC236}">
                <a16:creationId xmlns:a16="http://schemas.microsoft.com/office/drawing/2014/main" id="{261AA32E-6367-BF20-D299-3715C8ADE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316C8CE-E764-77A0-B29D-DEC4015248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649" y="111886"/>
            <a:ext cx="4041591" cy="4866661"/>
          </a:xfrm>
          <a:prstGeom prst="rect">
            <a:avLst/>
          </a:prstGeom>
        </p:spPr>
      </p:pic>
      <p:sp>
        <p:nvSpPr>
          <p:cNvPr id="4103" name="Tekstvak 4">
            <a:extLst>
              <a:ext uri="{FF2B5EF4-FFF2-40B4-BE49-F238E27FC236}">
                <a16:creationId xmlns:a16="http://schemas.microsoft.com/office/drawing/2014/main" id="{05F9F10C-1E72-BDCA-5844-99A5FD7C5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573213"/>
            <a:ext cx="2951162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 i="1">
                <a:solidFill>
                  <a:srgbClr val="FF0000"/>
                </a:solidFill>
              </a:rPr>
              <a:t>Let op: de beelden in deze presentatie mogen vanwege AVG niet langer gebruikt worden dan schooljaar 27-28. Wil je deze </a:t>
            </a:r>
            <a:r>
              <a:rPr lang="nl-NL" altLang="nl-NL" sz="1400" i="1" err="1">
                <a:solidFill>
                  <a:srgbClr val="FF0000"/>
                </a:solidFill>
              </a:rPr>
              <a:t>ppt</a:t>
            </a:r>
            <a:r>
              <a:rPr lang="nl-NL" altLang="nl-NL" sz="1400" i="1">
                <a:solidFill>
                  <a:srgbClr val="FF0000"/>
                </a:solidFill>
              </a:rPr>
              <a:t> met externen delen? Exporteer je presentatie dan naar pdf-formaat. </a:t>
            </a:r>
            <a:endParaRPr lang="nl-NL" altLang="nl-NL" sz="1400">
              <a:solidFill>
                <a:srgbClr val="FF0000"/>
              </a:solidFill>
            </a:endParaRP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5BFBCF30-7857-8E37-4ABA-D3440C795C26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71D37FBC-77E8-FB1D-0C06-F11014A3B6B8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104E886D-E689-EA03-C557-53256B4F5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54BC6E8E-11B8-FAC5-982B-58F2EC664E69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FD8A357-915F-2FA6-0001-2A4DFBED8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308570"/>
            <a:ext cx="9181823" cy="6120680"/>
          </a:xfrm>
          <a:prstGeom prst="rect">
            <a:avLst/>
          </a:prstGeom>
        </p:spPr>
      </p:pic>
      <p:sp>
        <p:nvSpPr>
          <p:cNvPr id="6147" name="Ovaal 7">
            <a:extLst>
              <a:ext uri="{FF2B5EF4-FFF2-40B4-BE49-F238E27FC236}">
                <a16:creationId xmlns:a16="http://schemas.microsoft.com/office/drawing/2014/main" id="{7358B720-A669-88B7-C442-044755F01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317" y="156965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6148" name="Rechthoek 8">
            <a:extLst>
              <a:ext uri="{FF2B5EF4-FFF2-40B4-BE49-F238E27FC236}">
                <a16:creationId xmlns:a16="http://schemas.microsoft.com/office/drawing/2014/main" id="{BC05904F-F983-BBBB-0D02-E3AF88C1E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312" y="771550"/>
            <a:ext cx="14208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  <p:pic>
        <p:nvPicPr>
          <p:cNvPr id="6149" name="Afbeelding 5">
            <a:extLst>
              <a:ext uri="{FF2B5EF4-FFF2-40B4-BE49-F238E27FC236}">
                <a16:creationId xmlns:a16="http://schemas.microsoft.com/office/drawing/2014/main" id="{91A5A5B9-0E5C-EADA-B6BA-158820B93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Afbeelding 4">
            <a:extLst>
              <a:ext uri="{FF2B5EF4-FFF2-40B4-BE49-F238E27FC236}">
                <a16:creationId xmlns:a16="http://schemas.microsoft.com/office/drawing/2014/main" id="{7277C0BD-3FFE-5DE7-4560-E5DD713E3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 bwMode="auto">
          <a:xfrm>
            <a:off x="0" y="0"/>
            <a:ext cx="9144000" cy="247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>
            <a:extLst>
              <a:ext uri="{FF2B5EF4-FFF2-40B4-BE49-F238E27FC236}">
                <a16:creationId xmlns:a16="http://schemas.microsoft.com/office/drawing/2014/main" id="{8FD8DE27-5CB1-8A9E-AD10-62ABB21E32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 dirty="0"/>
              <a:t> </a:t>
            </a:r>
          </a:p>
        </p:txBody>
      </p:sp>
      <p:sp>
        <p:nvSpPr>
          <p:cNvPr id="8196" name="Text Box 10">
            <a:extLst>
              <a:ext uri="{FF2B5EF4-FFF2-40B4-BE49-F238E27FC236}">
                <a16:creationId xmlns:a16="http://schemas.microsoft.com/office/drawing/2014/main" id="{F461FF36-9FB2-5B0C-1D37-5F6FDB8C2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139950"/>
            <a:ext cx="6172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>
                <a:solidFill>
                  <a:srgbClr val="00B0F0"/>
                </a:solidFill>
                <a:latin typeface="Arial Narrow" panose="020B0606020202030204" pitchFamily="34" charset="0"/>
              </a:rPr>
              <a:t>WAAROM?</a:t>
            </a:r>
            <a:endParaRPr lang="en-US" altLang="nl-NL" sz="1800" b="1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8197" name="Text Box 11">
            <a:extLst>
              <a:ext uri="{FF2B5EF4-FFF2-40B4-BE49-F238E27FC236}">
                <a16:creationId xmlns:a16="http://schemas.microsoft.com/office/drawing/2014/main" id="{ABC3546B-0677-B06E-943A-37E7601F7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3865563" cy="12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en-US" altLang="nl-NL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6EBFE1E-CD86-2761-CAAC-455576185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VISIE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51D678A-D949-59D0-9ADF-F91E63A255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7"/>
          <a:stretch>
            <a:fillRect/>
          </a:stretch>
        </p:blipFill>
        <p:spPr>
          <a:xfrm>
            <a:off x="4856163" y="1692000"/>
            <a:ext cx="2814638" cy="2814638"/>
          </a:xfrm>
          <a:prstGeom prst="flowChartConnector">
            <a:avLst/>
          </a:prstGeom>
          <a:ln>
            <a:solidFill>
              <a:srgbClr val="92D050"/>
            </a:solidFill>
          </a:ln>
        </p:spPr>
      </p:pic>
      <p:sp>
        <p:nvSpPr>
          <p:cNvPr id="8200" name="Ovaal 13">
            <a:extLst>
              <a:ext uri="{FF2B5EF4-FFF2-40B4-BE49-F238E27FC236}">
                <a16:creationId xmlns:a16="http://schemas.microsoft.com/office/drawing/2014/main" id="{65130FFF-FE9C-2C24-8C5C-FA923B2C9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8713" y="1639888"/>
            <a:ext cx="2960687" cy="2962275"/>
          </a:xfrm>
          <a:prstGeom prst="ellips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8201" name="Ovaal 14">
            <a:extLst>
              <a:ext uri="{FF2B5EF4-FFF2-40B4-BE49-F238E27FC236}">
                <a16:creationId xmlns:a16="http://schemas.microsoft.com/office/drawing/2014/main" id="{F926E4D9-F4E5-B15C-C10F-A5A609A2A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063" y="1479550"/>
            <a:ext cx="3124200" cy="3122613"/>
          </a:xfrm>
          <a:prstGeom prst="ellips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pic>
        <p:nvPicPr>
          <p:cNvPr id="8202" name="Afbeelding 6">
            <a:extLst>
              <a:ext uri="{FF2B5EF4-FFF2-40B4-BE49-F238E27FC236}">
                <a16:creationId xmlns:a16="http://schemas.microsoft.com/office/drawing/2014/main" id="{49E55318-39FB-D637-AAF6-4CCD407D5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30650"/>
            <a:ext cx="10541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FBBD137-5BF0-7C96-2677-038ADCFC95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195" y="-524594"/>
            <a:ext cx="9202195" cy="6134796"/>
          </a:xfrm>
          <a:prstGeom prst="rect">
            <a:avLst/>
          </a:prstGeom>
        </p:spPr>
      </p:pic>
      <p:pic>
        <p:nvPicPr>
          <p:cNvPr id="10243" name="Afbeelding 3">
            <a:extLst>
              <a:ext uri="{FF2B5EF4-FFF2-40B4-BE49-F238E27FC236}">
                <a16:creationId xmlns:a16="http://schemas.microsoft.com/office/drawing/2014/main" id="{5F603822-E74C-AF2F-1A0E-0F4EC6079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Ovaal 7">
            <a:extLst>
              <a:ext uri="{FF2B5EF4-FFF2-40B4-BE49-F238E27FC236}">
                <a16:creationId xmlns:a16="http://schemas.microsoft.com/office/drawing/2014/main" id="{E4FDC53F-F64B-1AF2-972F-A361DED49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75" y="244277"/>
            <a:ext cx="2209800" cy="2209800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0245" name="Rechthoek 8">
            <a:extLst>
              <a:ext uri="{FF2B5EF4-FFF2-40B4-BE49-F238E27FC236}">
                <a16:creationId xmlns:a16="http://schemas.microsoft.com/office/drawing/2014/main" id="{E9013AE7-0071-79AC-DC93-32DFFBA87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843558"/>
            <a:ext cx="1592263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4">
            <a:extLst>
              <a:ext uri="{FF2B5EF4-FFF2-40B4-BE49-F238E27FC236}">
                <a16:creationId xmlns:a16="http://schemas.microsoft.com/office/drawing/2014/main" id="{EFFA43E6-A154-74C2-F4A0-03C9607A3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 bwMode="auto">
          <a:xfrm>
            <a:off x="0" y="0"/>
            <a:ext cx="9144000" cy="247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>
            <a:extLst>
              <a:ext uri="{FF2B5EF4-FFF2-40B4-BE49-F238E27FC236}">
                <a16:creationId xmlns:a16="http://schemas.microsoft.com/office/drawing/2014/main" id="{53088596-5224-ABE8-EE8E-4F8F4962F7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12292" name="Text Box 10">
            <a:extLst>
              <a:ext uri="{FF2B5EF4-FFF2-40B4-BE49-F238E27FC236}">
                <a16:creationId xmlns:a16="http://schemas.microsoft.com/office/drawing/2014/main" id="{CE3E10E7-CB25-8334-AA4E-CE72E321F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95463"/>
            <a:ext cx="617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00B0F0"/>
                </a:solidFill>
                <a:latin typeface="Arial Narrow" panose="020B0606020202030204" pitchFamily="34" charset="0"/>
              </a:rPr>
              <a:t>TYPE HIER EEN SUBKOP. UGIT OFFICTUM IN NULPA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00B0F0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12293" name="Text Box 11">
            <a:extLst>
              <a:ext uri="{FF2B5EF4-FFF2-40B4-BE49-F238E27FC236}">
                <a16:creationId xmlns:a16="http://schemas.microsoft.com/office/drawing/2014/main" id="{C8C1B8E1-5AD5-2862-69C8-214EF90E1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6172200" cy="141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quodi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ommolec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eptasit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lacerum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ut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maxim</a:t>
            </a:r>
            <a:endParaRPr lang="en-US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EED02F8-8A56-66D9-A810-B453A060A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ONDERWIJS</a:t>
            </a:r>
          </a:p>
        </p:txBody>
      </p:sp>
      <p:sp>
        <p:nvSpPr>
          <p:cNvPr id="12295" name="Ovaal 2">
            <a:extLst>
              <a:ext uri="{FF2B5EF4-FFF2-40B4-BE49-F238E27FC236}">
                <a16:creationId xmlns:a16="http://schemas.microsoft.com/office/drawing/2014/main" id="{76C0C033-DBF4-9922-C7B8-58588A53E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1025" y="1439325"/>
            <a:ext cx="1997075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6" name="Ovaal 13">
            <a:extLst>
              <a:ext uri="{FF2B5EF4-FFF2-40B4-BE49-F238E27FC236}">
                <a16:creationId xmlns:a16="http://schemas.microsoft.com/office/drawing/2014/main" id="{54670668-FD69-599B-D18C-3D71AB18E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851" y="1255350"/>
            <a:ext cx="1995487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7" name="Ovaal 14">
            <a:extLst>
              <a:ext uri="{FF2B5EF4-FFF2-40B4-BE49-F238E27FC236}">
                <a16:creationId xmlns:a16="http://schemas.microsoft.com/office/drawing/2014/main" id="{F02C2FF9-1716-7F8E-2494-1CA420AF1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850" y="1496650"/>
            <a:ext cx="1995488" cy="1995488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1EF8F4FB-9ED4-D828-DEC3-B6F38133E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1828438"/>
            <a:ext cx="13366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nl-NL" altLang="nl-NL" sz="2800" b="1" baseline="30000" dirty="0">
                <a:solidFill>
                  <a:srgbClr val="00B0F0"/>
                </a:solidFill>
                <a:latin typeface="Arial Narrow" panose="020B0606020202030204" pitchFamily="34" charset="0"/>
              </a:rPr>
              <a:t>Uitgelicht tekstje</a:t>
            </a:r>
            <a:endParaRPr lang="en-US" altLang="nl-NL" sz="28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12299" name="Text Box 10">
            <a:extLst>
              <a:ext uri="{FF2B5EF4-FFF2-40B4-BE49-F238E27FC236}">
                <a16:creationId xmlns:a16="http://schemas.microsoft.com/office/drawing/2014/main" id="{9EE6AB49-9133-DB6D-98A3-77E88F5DE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2411050"/>
            <a:ext cx="133667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4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4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endParaRPr lang="en-US" altLang="nl-NL" sz="1400" dirty="0">
              <a:latin typeface="Verdana" panose="020B0604030504040204" pitchFamily="34" charset="0"/>
            </a:endParaRPr>
          </a:p>
        </p:txBody>
      </p:sp>
      <p:pic>
        <p:nvPicPr>
          <p:cNvPr id="12300" name="Afbeelding 14">
            <a:extLst>
              <a:ext uri="{FF2B5EF4-FFF2-40B4-BE49-F238E27FC236}">
                <a16:creationId xmlns:a16="http://schemas.microsoft.com/office/drawing/2014/main" id="{B850FD5E-0D2F-3AD8-57C0-EF6FE16D4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30650"/>
            <a:ext cx="10541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Afbeelding 6">
            <a:extLst>
              <a:ext uri="{FF2B5EF4-FFF2-40B4-BE49-F238E27FC236}">
                <a16:creationId xmlns:a16="http://schemas.microsoft.com/office/drawing/2014/main" id="{62F3E936-7F58-73A6-EDD5-A8D338147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31" y="2690813"/>
            <a:ext cx="9131537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11">
            <a:extLst>
              <a:ext uri="{FF2B5EF4-FFF2-40B4-BE49-F238E27FC236}">
                <a16:creationId xmlns:a16="http://schemas.microsoft.com/office/drawing/2014/main" id="{33929182-4C4E-8937-C2F1-1D84A4E70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25" y="1336675"/>
            <a:ext cx="4538663" cy="2295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18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pic>
        <p:nvPicPr>
          <p:cNvPr id="14341" name="Afbeelding 6">
            <a:extLst>
              <a:ext uri="{FF2B5EF4-FFF2-40B4-BE49-F238E27FC236}">
                <a16:creationId xmlns:a16="http://schemas.microsoft.com/office/drawing/2014/main" id="{41CB4B83-56F1-712E-9A07-6702240FF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648FCA7-E7DC-AC2D-670C-01E82765D1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885" y="556779"/>
            <a:ext cx="2703451" cy="4268068"/>
          </a:xfrm>
          <a:prstGeom prst="rect">
            <a:avLst/>
          </a:prstGeom>
        </p:spPr>
      </p:pic>
      <p:sp>
        <p:nvSpPr>
          <p:cNvPr id="14339" name="Text Box 10">
            <a:extLst>
              <a:ext uri="{FF2B5EF4-FFF2-40B4-BE49-F238E27FC236}">
                <a16:creationId xmlns:a16="http://schemas.microsoft.com/office/drawing/2014/main" id="{3D7E8B18-BF8C-BC1C-20BC-987F038D9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3" y="552450"/>
            <a:ext cx="5164137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00B0F0"/>
                </a:solidFill>
                <a:latin typeface="Arial Narrow" panose="020B0606020202030204" pitchFamily="34" charset="0"/>
              </a:rPr>
              <a:t>TYPE HIER EEN SUBKOP. UGIT OFFICTUM IN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00B0F0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CD90C38-78B3-7050-9818-ACDC17C47A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9249" y="-524595"/>
            <a:ext cx="9193249" cy="6128833"/>
          </a:xfrm>
          <a:prstGeom prst="rect">
            <a:avLst/>
          </a:prstGeom>
        </p:spPr>
      </p:pic>
      <p:pic>
        <p:nvPicPr>
          <p:cNvPr id="16387" name="Afbeelding 3">
            <a:extLst>
              <a:ext uri="{FF2B5EF4-FFF2-40B4-BE49-F238E27FC236}">
                <a16:creationId xmlns:a16="http://schemas.microsoft.com/office/drawing/2014/main" id="{943EA323-7E9C-ACC0-98B3-45F7838D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Afbeelding 14">
            <a:extLst>
              <a:ext uri="{FF2B5EF4-FFF2-40B4-BE49-F238E27FC236}">
                <a16:creationId xmlns:a16="http://schemas.microsoft.com/office/drawing/2014/main" id="{64702A0C-1E4B-F9C5-3B1C-B7AF3D3B9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8" y="0"/>
            <a:ext cx="9131024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9">
            <a:extLst>
              <a:ext uri="{FF2B5EF4-FFF2-40B4-BE49-F238E27FC236}">
                <a16:creationId xmlns:a16="http://schemas.microsoft.com/office/drawing/2014/main" id="{6695B956-EA8D-6BC6-55C8-0C938B87E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65325"/>
            <a:ext cx="807720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2400" b="1" baseline="30000">
                <a:solidFill>
                  <a:srgbClr val="00B0F0"/>
                </a:solidFill>
                <a:latin typeface="Arial Narrow" panose="020B0606020202030204" pitchFamily="34" charset="0"/>
              </a:rPr>
              <a:t>Tijd	Onderwerp	Locatie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12.00 uur	Opening	Lokaal 2.12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12.30 uur	de pos eum fugitisit re nobitatiber	Lokaal 6.35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13.00 uur	fugitisit re nobitatiber de pos 	Lokaal 2.56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13.30 uur	uat lant est de pos eum fugitisi	Lokaal 12B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14.00 uur	quat lant est de pos	Lokaal 5.13</a:t>
            </a:r>
            <a:endParaRPr lang="en-US" altLang="nl-NL" sz="1800" baseline="300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48180E4-4E9F-CA09-D028-E4554640B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AGENDA</a:t>
            </a:r>
          </a:p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endParaRPr lang="en-US" altLang="nl-NL" sz="5400" b="1" kern="0">
              <a:solidFill>
                <a:schemeClr val="bg1"/>
              </a:solidFill>
              <a:latin typeface="Helvetica 77 Bold Condensed" panose="02000503000000020004" pitchFamily="2" charset="0"/>
              <a:ea typeface="Helvetica 77 Bold Condensed" panose="02000503000000020004" pitchFamily="2" charset="0"/>
              <a:cs typeface="Helvetica 77 Bold Condensed" panose="02000503000000020004" pitchFamily="2" charset="0"/>
            </a:endParaRPr>
          </a:p>
        </p:txBody>
      </p:sp>
      <p:pic>
        <p:nvPicPr>
          <p:cNvPr id="18437" name="Afbeelding 6">
            <a:extLst>
              <a:ext uri="{FF2B5EF4-FFF2-40B4-BE49-F238E27FC236}">
                <a16:creationId xmlns:a16="http://schemas.microsoft.com/office/drawing/2014/main" id="{230416DD-0883-5308-A070-C73D25809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30650"/>
            <a:ext cx="10541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A76BF4A-58FA-4B1B-4690-8847EA6B4C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5937" y="501201"/>
            <a:ext cx="1623477" cy="39982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23ADCF3-C226-4147-626B-E99306B663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00001"/>
            <a:ext cx="9144973" cy="6096087"/>
          </a:xfrm>
          <a:prstGeom prst="rect">
            <a:avLst/>
          </a:prstGeom>
        </p:spPr>
      </p:pic>
      <p:pic>
        <p:nvPicPr>
          <p:cNvPr id="20483" name="Afbeelding 3">
            <a:extLst>
              <a:ext uri="{FF2B5EF4-FFF2-40B4-BE49-F238E27FC236}">
                <a16:creationId xmlns:a16="http://schemas.microsoft.com/office/drawing/2014/main" id="{0BDADFF1-3BAE-BAE5-36F2-10B7F0207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Afbeelding 6">
            <a:extLst>
              <a:ext uri="{FF2B5EF4-FFF2-40B4-BE49-F238E27FC236}">
                <a16:creationId xmlns:a16="http://schemas.microsoft.com/office/drawing/2014/main" id="{1F59B5C0-6DB0-F2DC-B6A1-BFEEBF8AA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31" y="2690813"/>
            <a:ext cx="9131537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Afbeelding 6">
            <a:extLst>
              <a:ext uri="{FF2B5EF4-FFF2-40B4-BE49-F238E27FC236}">
                <a16:creationId xmlns:a16="http://schemas.microsoft.com/office/drawing/2014/main" id="{319AFD31-479A-8A79-C23B-8FA0026B4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10">
            <a:extLst>
              <a:ext uri="{FF2B5EF4-FFF2-40B4-BE49-F238E27FC236}">
                <a16:creationId xmlns:a16="http://schemas.microsoft.com/office/drawing/2014/main" id="{8EDE3584-5765-AE52-CC05-90D7BCC54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855663"/>
            <a:ext cx="5164138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4000" b="1">
                <a:solidFill>
                  <a:srgbClr val="00B0F0"/>
                </a:solidFill>
                <a:latin typeface="Arial Narrow" panose="020B0606020202030204" pitchFamily="34" charset="0"/>
              </a:rPr>
              <a:t>KWT-uren</a:t>
            </a:r>
            <a:endParaRPr lang="en-US" altLang="nl-NL" sz="4000" b="1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19459" name="Text Box 11">
            <a:extLst>
              <a:ext uri="{FF2B5EF4-FFF2-40B4-BE49-F238E27FC236}">
                <a16:creationId xmlns:a16="http://schemas.microsoft.com/office/drawing/2014/main" id="{B588B590-A6A9-2D98-9850-438B9B4D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1477963"/>
            <a:ext cx="4538663" cy="1936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nl-NL" sz="1400" b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Voor leerlingen:</a:t>
            </a:r>
          </a:p>
          <a:p>
            <a:pPr>
              <a:defRPr/>
            </a:pPr>
            <a:r>
              <a:rPr lang="nl-NL" sz="1400" err="1">
                <a:latin typeface="Verdana" panose="020B0604030504040204" pitchFamily="34" charset="0"/>
                <a:ea typeface="Verdana" panose="020B0604030504040204" pitchFamily="34" charset="0"/>
              </a:rPr>
              <a:t>Science</a:t>
            </a:r>
            <a:r>
              <a:rPr lang="nl-NL" sz="1400">
                <a:latin typeface="Verdana" panose="020B0604030504040204" pitchFamily="34" charset="0"/>
                <a:ea typeface="Verdana" panose="020B0604030504040204" pitchFamily="34" charset="0"/>
              </a:rPr>
              <a:t> techniek </a:t>
            </a:r>
          </a:p>
          <a:p>
            <a:pPr>
              <a:defRPr/>
            </a:pPr>
            <a:r>
              <a:rPr lang="nl-NL" sz="1400">
                <a:latin typeface="Verdana" panose="020B0604030504040204" pitchFamily="34" charset="0"/>
                <a:ea typeface="Verdana" panose="020B0604030504040204" pitchFamily="34" charset="0"/>
              </a:rPr>
              <a:t>Wetenschap natuur en milieu</a:t>
            </a:r>
          </a:p>
          <a:p>
            <a:pPr>
              <a:defRPr/>
            </a:pPr>
            <a:r>
              <a:rPr lang="nl-NL" sz="1400">
                <a:latin typeface="Verdana" panose="020B0604030504040204" pitchFamily="34" charset="0"/>
                <a:ea typeface="Verdana" panose="020B0604030504040204" pitchFamily="34" charset="0"/>
              </a:rPr>
              <a:t>Kunst- en culturele activiteiten</a:t>
            </a:r>
          </a:p>
          <a:p>
            <a:pPr>
              <a:defRPr/>
            </a:pPr>
            <a:r>
              <a:rPr lang="nl-NL" sz="1400">
                <a:latin typeface="Verdana" panose="020B0604030504040204" pitchFamily="34" charset="0"/>
                <a:ea typeface="Verdana" panose="020B0604030504040204" pitchFamily="34" charset="0"/>
              </a:rPr>
              <a:t>Sportactiviteiten</a:t>
            </a:r>
          </a:p>
          <a:p>
            <a:pPr>
              <a:defRPr/>
            </a:pPr>
            <a:r>
              <a:rPr lang="nl-NL" sz="1400">
                <a:latin typeface="Verdana" panose="020B0604030504040204" pitchFamily="34" charset="0"/>
                <a:ea typeface="Verdana" panose="020B0604030504040204" pitchFamily="34" charset="0"/>
              </a:rPr>
              <a:t>Ondersteuning</a:t>
            </a:r>
          </a:p>
          <a:p>
            <a:pPr marL="0" indent="0">
              <a:lnSpc>
                <a:spcPts val="1600"/>
              </a:lnSpc>
              <a:spcBef>
                <a:spcPct val="0"/>
              </a:spcBef>
              <a:buFontTx/>
              <a:buNone/>
              <a:defRPr/>
            </a:pPr>
            <a:endParaRPr lang="nl-NL" altLang="nl-NL" sz="1600" baseline="300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2100" baseline="3000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sp>
        <p:nvSpPr>
          <p:cNvPr id="22534" name="Ovaal 7">
            <a:extLst>
              <a:ext uri="{FF2B5EF4-FFF2-40B4-BE49-F238E27FC236}">
                <a16:creationId xmlns:a16="http://schemas.microsoft.com/office/drawing/2014/main" id="{93C4CB35-62C2-F3F3-E05E-DCA37C299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744538"/>
            <a:ext cx="1971675" cy="1971675"/>
          </a:xfrm>
          <a:prstGeom prst="ellipse">
            <a:avLst/>
          </a:prstGeom>
          <a:noFill/>
          <a:ln w="19050">
            <a:solidFill>
              <a:srgbClr val="00B0F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2535" name="Rechthoek 8">
            <a:extLst>
              <a:ext uri="{FF2B5EF4-FFF2-40B4-BE49-F238E27FC236}">
                <a16:creationId xmlns:a16="http://schemas.microsoft.com/office/drawing/2014/main" id="{A8110E8D-5B3A-421D-A31B-3CA753060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4288" y="1492250"/>
            <a:ext cx="16986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latin typeface="Lucida Handwriting" panose="03010101010101010101" pitchFamily="66" charset="0"/>
              </a:rPr>
              <a:t>“Jij kiest in de KWT-uren!”</a:t>
            </a:r>
            <a:endParaRPr lang="nl-NL" altLang="nl-NL" sz="140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E4A9439-8BB7-7E7E-9A1A-0E98527783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349" y="461711"/>
            <a:ext cx="2225546" cy="425257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FA34AAA-3B69-3AAA-336C-C33B321274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124" y="0"/>
            <a:ext cx="9259058" cy="6172150"/>
          </a:xfrm>
          <a:prstGeom prst="rect">
            <a:avLst/>
          </a:prstGeom>
        </p:spPr>
      </p:pic>
      <p:pic>
        <p:nvPicPr>
          <p:cNvPr id="24579" name="Afbeelding 3">
            <a:extLst>
              <a:ext uri="{FF2B5EF4-FFF2-40B4-BE49-F238E27FC236}">
                <a16:creationId xmlns:a16="http://schemas.microsoft.com/office/drawing/2014/main" id="{04D0DB8F-BAD8-12C0-F811-B55F2B919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7817D0B-C807-13FE-A37D-0D71F390CB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753" y="-461142"/>
            <a:ext cx="9194753" cy="6129236"/>
          </a:xfrm>
          <a:prstGeom prst="rect">
            <a:avLst/>
          </a:prstGeom>
        </p:spPr>
      </p:pic>
      <p:pic>
        <p:nvPicPr>
          <p:cNvPr id="26627" name="Afbeelding 3">
            <a:extLst>
              <a:ext uri="{FF2B5EF4-FFF2-40B4-BE49-F238E27FC236}">
                <a16:creationId xmlns:a16="http://schemas.microsoft.com/office/drawing/2014/main" id="{CE9C3EDE-E084-AFBF-B20B-1DA276CC2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0820BA1-9BD9-8553-82F9-BDF89DABDB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36562"/>
            <a:ext cx="9144000" cy="6096562"/>
          </a:xfrm>
          <a:prstGeom prst="rect">
            <a:avLst/>
          </a:prstGeom>
        </p:spPr>
      </p:pic>
      <p:pic>
        <p:nvPicPr>
          <p:cNvPr id="28675" name="Afbeelding 3">
            <a:extLst>
              <a:ext uri="{FF2B5EF4-FFF2-40B4-BE49-F238E27FC236}">
                <a16:creationId xmlns:a16="http://schemas.microsoft.com/office/drawing/2014/main" id="{A84CF44F-AC0E-0F4D-2189-36462318E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Afbeelding 17">
            <a:extLst>
              <a:ext uri="{FF2B5EF4-FFF2-40B4-BE49-F238E27FC236}">
                <a16:creationId xmlns:a16="http://schemas.microsoft.com/office/drawing/2014/main" id="{CE3AA2F8-CA27-BC50-ED21-CD209B8DA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8075EA1-5B53-CF25-CEE1-647B8ADCBC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024" y="1009128"/>
            <a:ext cx="3920751" cy="3027483"/>
          </a:xfrm>
          <a:prstGeom prst="rect">
            <a:avLst/>
          </a:prstGeom>
        </p:spPr>
      </p:pic>
      <p:sp>
        <p:nvSpPr>
          <p:cNvPr id="30724" name="Text Box 10">
            <a:extLst>
              <a:ext uri="{FF2B5EF4-FFF2-40B4-BE49-F238E27FC236}">
                <a16:creationId xmlns:a16="http://schemas.microsoft.com/office/drawing/2014/main" id="{0C01B895-BD2E-3550-014C-A61595DCF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1321393"/>
            <a:ext cx="5164138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400" b="1">
                <a:latin typeface="Verdana" panose="020B0604030504040204" pitchFamily="34" charset="0"/>
              </a:rPr>
              <a:t>OPEN DAG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zaterdag XXX</a:t>
            </a:r>
          </a:p>
          <a:p>
            <a:pPr>
              <a:buFontTx/>
              <a:buNone/>
            </a:pP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10:00 – 15:00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725" name="Text Box 10">
            <a:extLst>
              <a:ext uri="{FF2B5EF4-FFF2-40B4-BE49-F238E27FC236}">
                <a16:creationId xmlns:a16="http://schemas.microsoft.com/office/drawing/2014/main" id="{E7AD9B87-34FE-B035-2B06-6836D1F1E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2553293"/>
            <a:ext cx="5164138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000" b="1">
                <a:latin typeface="Verdana" panose="020B0604030504040204" pitchFamily="34" charset="0"/>
              </a:rPr>
              <a:t>INFORMATIEAVOND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 err="1">
                <a:solidFill>
                  <a:schemeClr val="bg1"/>
                </a:solidFill>
                <a:latin typeface="Verdana" panose="020B0604030504040204" pitchFamily="34" charset="0"/>
              </a:rPr>
              <a:t>xxxxxxxxxxxx</a:t>
            </a:r>
            <a:b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19:00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726" name="Rechthoek 1">
            <a:extLst>
              <a:ext uri="{FF2B5EF4-FFF2-40B4-BE49-F238E27FC236}">
                <a16:creationId xmlns:a16="http://schemas.microsoft.com/office/drawing/2014/main" id="{A151C8D3-F575-D8EC-A6DB-D2817E71E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4665663"/>
            <a:ext cx="231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800" b="1">
                <a:latin typeface="Verdana" panose="020B0604030504040204" pitchFamily="34" charset="0"/>
              </a:rPr>
              <a:t>www.obc-elst.nl</a:t>
            </a:r>
          </a:p>
        </p:txBody>
      </p:sp>
      <p:grpSp>
        <p:nvGrpSpPr>
          <p:cNvPr id="30727" name="Groep 10">
            <a:extLst>
              <a:ext uri="{FF2B5EF4-FFF2-40B4-BE49-F238E27FC236}">
                <a16:creationId xmlns:a16="http://schemas.microsoft.com/office/drawing/2014/main" id="{4E5EBCC2-2DB8-D66B-42CC-2D25423A5D89}"/>
              </a:ext>
            </a:extLst>
          </p:cNvPr>
          <p:cNvGrpSpPr>
            <a:grpSpLocks/>
          </p:cNvGrpSpPr>
          <p:nvPr/>
        </p:nvGrpSpPr>
        <p:grpSpPr bwMode="auto">
          <a:xfrm>
            <a:off x="3381375" y="4632325"/>
            <a:ext cx="1187450" cy="363538"/>
            <a:chOff x="3975100" y="4610617"/>
            <a:chExt cx="1187488" cy="364953"/>
          </a:xfrm>
        </p:grpSpPr>
        <p:pic>
          <p:nvPicPr>
            <p:cNvPr id="30729" name="Graphic 2">
              <a:extLst>
                <a:ext uri="{FF2B5EF4-FFF2-40B4-BE49-F238E27FC236}">
                  <a16:creationId xmlns:a16="http://schemas.microsoft.com/office/drawing/2014/main" id="{C9758A92-AB34-7F04-38FE-C27CA72EC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5100" y="4615399"/>
              <a:ext cx="360375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0" name="Graphic 3">
              <a:extLst>
                <a:ext uri="{FF2B5EF4-FFF2-40B4-BE49-F238E27FC236}">
                  <a16:creationId xmlns:a16="http://schemas.microsoft.com/office/drawing/2014/main" id="{162D3861-49FE-5ED8-7AC0-B3386F3CD9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9451" y="4615399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1" name="Graphic 5">
              <a:extLst>
                <a:ext uri="{FF2B5EF4-FFF2-40B4-BE49-F238E27FC236}">
                  <a16:creationId xmlns:a16="http://schemas.microsoft.com/office/drawing/2014/main" id="{1A731776-3EA3-A7F7-661E-FE9887D99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2214" y="4610617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28" name="Afbeelding 9">
            <a:extLst>
              <a:ext uri="{FF2B5EF4-FFF2-40B4-BE49-F238E27FC236}">
                <a16:creationId xmlns:a16="http://schemas.microsoft.com/office/drawing/2014/main" id="{F8E91D31-FCE5-CC73-C3B4-8806C4F37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FA24E3F4-7EF8-F395-BB02-E375ABB2E529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15CE1BE3-4F8F-BE47-732D-04C9C139A0A1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7535FC95-401F-AFE7-2F6C-7E32880DE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7D62DB4B-AEBE-6192-5FC7-7E5EA1A2D0AB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10">
            <a:extLst>
              <a:ext uri="{FF2B5EF4-FFF2-40B4-BE49-F238E27FC236}">
                <a16:creationId xmlns:a16="http://schemas.microsoft.com/office/drawing/2014/main" id="{5661063B-7347-FEF3-9386-0AF8147F1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60363"/>
            <a:ext cx="51641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1400" b="1">
                <a:latin typeface="Verdana" panose="020B0604030504040204" pitchFamily="34" charset="0"/>
              </a:rPr>
              <a:t>Afbeeldingen om in je dia presentatie te gebruiken: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9DED508B-AFC1-F6FF-DBAD-F47EAFBABF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4144" y="764773"/>
            <a:ext cx="1780317" cy="4175991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345E0B46-62C4-F853-D665-0C4CD4E992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8847" y="893623"/>
            <a:ext cx="1663382" cy="391829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E7A1C5AA-4DD1-836D-92C3-7ACF9CD964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8316" y="643701"/>
            <a:ext cx="1827105" cy="4357053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BE9BCB8A-F522-443E-A1E1-3D0F505627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3469" y="702663"/>
            <a:ext cx="1571010" cy="4300211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D39CAC8C-6FB5-8939-5AF6-C22D872753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74" y="603347"/>
            <a:ext cx="1981678" cy="44377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97D15F5-AAEF-0F95-0669-257D32618B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4333" y="63901"/>
            <a:ext cx="1671703" cy="280589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3E50B67-1BF7-A1E0-C394-66B9F32267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681" y="2219146"/>
            <a:ext cx="2258342" cy="279384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89E63EE-B52E-6661-9A88-C98AFCBC93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750" y="472100"/>
            <a:ext cx="999496" cy="153263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9A439CB-84CB-5C1E-1265-02440319EC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4359" y="2571750"/>
            <a:ext cx="1691683" cy="231002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F529875-07BC-A51E-F778-5C99BC14D9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8790" y="1892267"/>
            <a:ext cx="1307466" cy="306685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9ECBB19A-43CD-D9BF-9294-E7A49D9689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9711" y="267494"/>
            <a:ext cx="1789325" cy="1657262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AC25078-29B2-12C6-5EF5-F8A7D34108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2841" y="44323"/>
            <a:ext cx="1565339" cy="243868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F632045-C365-2147-5487-E367A5459B6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1779662"/>
            <a:ext cx="1341982" cy="31478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61d22b1-d1d4-48f6-b7a9-3d1896c6b2f2">
      <UserInfo>
        <DisplayName>Iris Konings</DisplayName>
        <AccountId>36</AccountId>
        <AccountType/>
      </UserInfo>
      <UserInfo>
        <DisplayName>Menno van der Ree</DisplayName>
        <AccountId>23</AccountId>
        <AccountType/>
      </UserInfo>
      <UserInfo>
        <DisplayName>Annemieke Ruesink</DisplayName>
        <AccountId>35</AccountId>
        <AccountType/>
      </UserInfo>
      <UserInfo>
        <DisplayName>Anne Tilleman</DisplayName>
        <AccountId>71</AccountId>
        <AccountType/>
      </UserInfo>
      <UserInfo>
        <DisplayName>Charles Lohnstein</DisplayName>
        <AccountId>78</AccountId>
        <AccountType/>
      </UserInfo>
    </SharedWithUsers>
    <lcf76f155ced4ddcb4097134ff3c332f xmlns="0d4fb1f2-a64e-450c-bdba-4dd2bc7e41e7">
      <Terms xmlns="http://schemas.microsoft.com/office/infopath/2007/PartnerControls"/>
    </lcf76f155ced4ddcb4097134ff3c332f>
    <TaxCatchAll xmlns="161d22b1-d1d4-48f6-b7a9-3d1896c6b2f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04B6EB58286A41A474A6EF18899466" ma:contentTypeVersion="19" ma:contentTypeDescription="Een nieuw document maken." ma:contentTypeScope="" ma:versionID="ebcaa709859a8a69843595c886b3c4c8">
  <xsd:schema xmlns:xsd="http://www.w3.org/2001/XMLSchema" xmlns:xs="http://www.w3.org/2001/XMLSchema" xmlns:p="http://schemas.microsoft.com/office/2006/metadata/properties" xmlns:ns2="0d4fb1f2-a64e-450c-bdba-4dd2bc7e41e7" xmlns:ns3="161d22b1-d1d4-48f6-b7a9-3d1896c6b2f2" targetNamespace="http://schemas.microsoft.com/office/2006/metadata/properties" ma:root="true" ma:fieldsID="4dc3bd8383b93782bef70119007ab474" ns2:_="" ns3:_="">
    <xsd:import namespace="0d4fb1f2-a64e-450c-bdba-4dd2bc7e41e7"/>
    <xsd:import namespace="161d22b1-d1d4-48f6-b7a9-3d1896c6b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fb1f2-a64e-450c-bdba-4dd2bc7e4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4ea5f20-8938-4951-bce7-6bc355fd25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1d22b1-d1d4-48f6-b7a9-3d1896c6b2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6da3dc-016a-43b1-b180-55f10d576872}" ma:internalName="TaxCatchAll" ma:showField="CatchAllData" ma:web="161d22b1-d1d4-48f6-b7a9-3d1896c6b2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10820197-1A3F-4595-829D-7559D8352799}">
  <ds:schemaRefs>
    <ds:schemaRef ds:uri="0d4fb1f2-a64e-450c-bdba-4dd2bc7e41e7"/>
    <ds:schemaRef ds:uri="161d22b1-d1d4-48f6-b7a9-3d1896c6b2f2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4B49D26-6530-4C61-A5C7-6949A92FA3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EDD464-5298-4E3D-9AB5-F84ACBF3A839}">
  <ds:schemaRefs>
    <ds:schemaRef ds:uri="0d4fb1f2-a64e-450c-bdba-4dd2bc7e41e7"/>
    <ds:schemaRef ds:uri="161d22b1-d1d4-48f6-b7a9-3d1896c6b2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3E694D15-FBCF-4663-BDE7-1274C2BD8DA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Office PowerPoint</Application>
  <PresentationFormat>Diavoorstelling (16:9)</PresentationFormat>
  <Paragraphs>71</Paragraphs>
  <Slides>16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4" baseType="lpstr">
      <vt:lpstr>Helvetica 77 Bold Condensed</vt:lpstr>
      <vt:lpstr>Arial</vt:lpstr>
      <vt:lpstr>Oswald bold</vt:lpstr>
      <vt:lpstr>Verdana</vt:lpstr>
      <vt:lpstr>Lucida Handwriting</vt:lpstr>
      <vt:lpstr>Helvetica Neue</vt:lpstr>
      <vt:lpstr>Arial Narrow</vt:lpstr>
      <vt:lpstr>Lege presentatie</vt:lpstr>
      <vt:lpstr>PowerPoint-presentatie</vt:lpstr>
      <vt:lpstr>PowerPoint-presentatie</vt:lpstr>
      <vt:lpstr> </vt:lpstr>
      <vt:lpstr>PowerPoint-presentatie</vt:lpstr>
      <vt:lpstr>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Einder Comminucatie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Einder Communicatie</dc:creator>
  <cp:lastModifiedBy>Helen de Bruijn</cp:lastModifiedBy>
  <cp:revision>1</cp:revision>
  <cp:lastPrinted>2013-03-25T10:50:44Z</cp:lastPrinted>
  <dcterms:created xsi:type="dcterms:W3CDTF">2013-02-25T11:14:56Z</dcterms:created>
  <dcterms:modified xsi:type="dcterms:W3CDTF">2026-09-29T11:51:58Z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0x010100F004B6EB58286A41A474A6EF18899466</vt:lpwstr>
  </property>
  <property fmtid="{D5CDD505-2E9C-101B-9397-08002B2CF9AE}" pid="3" name="display_urn:schemas-microsoft-com:office:office#SharedWithUsers">
    <vt:lpwstr>Iris Konings;Menno van der Ree;Annemieke Ruesink;Anne Tilleman;Charles Lohnstein</vt:lpwstr>
  </property>
  <property fmtid="{D5CDD505-2E9C-101B-9397-08002B2CF9AE}" pid="4" name="SharedWithUsers">
    <vt:lpwstr>36;#Iris Konings;#23;#Menno van der Ree;#35;#Annemieke Ruesink;#71;#Anne Tilleman;#78;#Charles Lohnstein</vt:lpwstr>
  </property>
  <property fmtid="{D5CDD505-2E9C-101B-9397-08002B2CF9AE}" pid="5" name="MediaServiceImageTags">
    <vt:lpwstr/>
  </property>
</Properties>
</file>