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271" r:id="rId6"/>
    <p:sldId id="257" r:id="rId7"/>
    <p:sldId id="258" r:id="rId8"/>
    <p:sldId id="259" r:id="rId9"/>
    <p:sldId id="276" r:id="rId10"/>
    <p:sldId id="286" r:id="rId11"/>
    <p:sldId id="267" r:id="rId12"/>
    <p:sldId id="266" r:id="rId13"/>
    <p:sldId id="260" r:id="rId14"/>
    <p:sldId id="279" r:id="rId15"/>
    <p:sldId id="281" r:id="rId16"/>
    <p:sldId id="280" r:id="rId17"/>
    <p:sldId id="265" r:id="rId18"/>
    <p:sldId id="261" r:id="rId19"/>
  </p:sldIdLst>
  <p:sldSz cx="9144000" cy="5143500" type="screen16x9"/>
  <p:notesSz cx="6797675" cy="9926638"/>
  <p:embeddedFontLst>
    <p:embeddedFont>
      <p:font typeface="Arial Narrow" panose="020B0606020202030204" pitchFamily="34" charset="0"/>
      <p:regular r:id="rId22"/>
      <p:bold r:id="rId23"/>
      <p:italic r:id="rId24"/>
      <p:boldItalic r:id="rId25"/>
    </p:embeddedFont>
    <p:embeddedFont>
      <p:font typeface="Lucida Handwriting" panose="03010101010101010101" pitchFamily="66" charset="0"/>
      <p:regular r:id="rId26"/>
      <p:italic r:id="rId27"/>
    </p:embeddedFont>
    <p:embeddedFont>
      <p:font typeface="Oswald bold" panose="02000803000000000000" pitchFamily="2" charset="0"/>
      <p:bold r:id="rId28"/>
    </p:embeddedFont>
    <p:embeddedFont>
      <p:font typeface="Verdana" panose="020B060403050404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CBA529-8AA1-4C13-9177-AEE85FD24FFD}" v="14" dt="2026-09-29T11:51:25.0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34" autoAdjust="0"/>
    <p:restoredTop sz="90748"/>
  </p:normalViewPr>
  <p:slideViewPr>
    <p:cSldViewPr>
      <p:cViewPr varScale="1">
        <p:scale>
          <a:sx n="128" d="100"/>
          <a:sy n="128" d="100"/>
        </p:scale>
        <p:origin x="1308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Nuijen - Ederveen" userId="dac5337d-9388-45e9-aa69-8efc688ab86a" providerId="ADAL" clId="{786AC8E9-92AE-4301-BA16-7E2A6CF15C4F}"/>
    <pc:docChg chg="modSld">
      <pc:chgData name="Debbie Nuijen - Ederveen" userId="dac5337d-9388-45e9-aa69-8efc688ab86a" providerId="ADAL" clId="{786AC8E9-92AE-4301-BA16-7E2A6CF15C4F}" dt="2026-09-24T14:22:55.667" v="32" actId="14826"/>
      <pc:docMkLst>
        <pc:docMk/>
      </pc:docMkLst>
      <pc:sldChg chg="modSp">
        <pc:chgData name="Debbie Nuijen - Ederveen" userId="dac5337d-9388-45e9-aa69-8efc688ab86a" providerId="ADAL" clId="{786AC8E9-92AE-4301-BA16-7E2A6CF15C4F}" dt="2026-09-24T14:14:39.014" v="0" actId="14826"/>
        <pc:sldMkLst>
          <pc:docMk/>
          <pc:sldMk cId="0" sldId="256"/>
        </pc:sldMkLst>
        <pc:picChg chg="mod">
          <ac:chgData name="Debbie Nuijen - Ederveen" userId="dac5337d-9388-45e9-aa69-8efc688ab86a" providerId="ADAL" clId="{786AC8E9-92AE-4301-BA16-7E2A6CF15C4F}" dt="2026-09-24T14:14:39.014" v="0" actId="14826"/>
          <ac:picMkLst>
            <pc:docMk/>
            <pc:sldMk cId="0" sldId="256"/>
            <ac:picMk id="5" creationId="{03A02222-168C-8650-A751-290C9FA6A5D6}"/>
          </ac:picMkLst>
        </pc:picChg>
      </pc:sldChg>
      <pc:sldChg chg="modSp">
        <pc:chgData name="Debbie Nuijen - Ederveen" userId="dac5337d-9388-45e9-aa69-8efc688ab86a" providerId="ADAL" clId="{786AC8E9-92AE-4301-BA16-7E2A6CF15C4F}" dt="2026-09-24T14:15:04.927" v="1" actId="14826"/>
        <pc:sldMkLst>
          <pc:docMk/>
          <pc:sldMk cId="0" sldId="258"/>
        </pc:sldMkLst>
        <pc:picChg chg="mod">
          <ac:chgData name="Debbie Nuijen - Ederveen" userId="dac5337d-9388-45e9-aa69-8efc688ab86a" providerId="ADAL" clId="{786AC8E9-92AE-4301-BA16-7E2A6CF15C4F}" dt="2026-09-24T14:15:04.927" v="1" actId="14826"/>
          <ac:picMkLst>
            <pc:docMk/>
            <pc:sldMk cId="0" sldId="258"/>
            <ac:picMk id="3" creationId="{AC3B0065-2651-440B-84FE-C1E097DEE1F7}"/>
          </ac:picMkLst>
        </pc:picChg>
      </pc:sldChg>
      <pc:sldChg chg="modSp">
        <pc:chgData name="Debbie Nuijen - Ederveen" userId="dac5337d-9388-45e9-aa69-8efc688ab86a" providerId="ADAL" clId="{786AC8E9-92AE-4301-BA16-7E2A6CF15C4F}" dt="2026-09-24T14:21:39.788" v="29" actId="14826"/>
        <pc:sldMkLst>
          <pc:docMk/>
          <pc:sldMk cId="0" sldId="260"/>
        </pc:sldMkLst>
        <pc:picChg chg="mod">
          <ac:chgData name="Debbie Nuijen - Ederveen" userId="dac5337d-9388-45e9-aa69-8efc688ab86a" providerId="ADAL" clId="{786AC8E9-92AE-4301-BA16-7E2A6CF15C4F}" dt="2026-09-24T14:21:39.788" v="29" actId="14826"/>
          <ac:picMkLst>
            <pc:docMk/>
            <pc:sldMk cId="0" sldId="260"/>
            <ac:picMk id="3" creationId="{A8C85D0C-7410-530F-AFC7-40D1F3B5BF35}"/>
          </ac:picMkLst>
        </pc:picChg>
      </pc:sldChg>
      <pc:sldChg chg="modSp">
        <pc:chgData name="Debbie Nuijen - Ederveen" userId="dac5337d-9388-45e9-aa69-8efc688ab86a" providerId="ADAL" clId="{786AC8E9-92AE-4301-BA16-7E2A6CF15C4F}" dt="2026-09-24T14:18:39.800" v="19" actId="14826"/>
        <pc:sldMkLst>
          <pc:docMk/>
          <pc:sldMk cId="0" sldId="261"/>
        </pc:sldMkLst>
        <pc:picChg chg="mod">
          <ac:chgData name="Debbie Nuijen - Ederveen" userId="dac5337d-9388-45e9-aa69-8efc688ab86a" providerId="ADAL" clId="{786AC8E9-92AE-4301-BA16-7E2A6CF15C4F}" dt="2026-09-24T14:18:39.800" v="19" actId="14826"/>
          <ac:picMkLst>
            <pc:docMk/>
            <pc:sldMk cId="0" sldId="261"/>
            <ac:picMk id="3" creationId="{1AED6DB5-0F74-2B4A-7912-C7F23CB6B938}"/>
          </ac:picMkLst>
        </pc:picChg>
        <pc:picChg chg="mod">
          <ac:chgData name="Debbie Nuijen - Ederveen" userId="dac5337d-9388-45e9-aa69-8efc688ab86a" providerId="ADAL" clId="{786AC8E9-92AE-4301-BA16-7E2A6CF15C4F}" dt="2026-09-24T14:17:29.785" v="14" actId="14826"/>
          <ac:picMkLst>
            <pc:docMk/>
            <pc:sldMk cId="0" sldId="261"/>
            <ac:picMk id="5" creationId="{EEFD35AE-DE84-761D-86E4-374AE8F57BCA}"/>
          </ac:picMkLst>
        </pc:picChg>
        <pc:picChg chg="mod">
          <ac:chgData name="Debbie Nuijen - Ederveen" userId="dac5337d-9388-45e9-aa69-8efc688ab86a" providerId="ADAL" clId="{786AC8E9-92AE-4301-BA16-7E2A6CF15C4F}" dt="2026-09-24T14:18:26.640" v="18" actId="14826"/>
          <ac:picMkLst>
            <pc:docMk/>
            <pc:sldMk cId="0" sldId="261"/>
            <ac:picMk id="6" creationId="{D7C9E329-7C0A-AF25-3E87-3A7C64E41F60}"/>
          </ac:picMkLst>
        </pc:picChg>
        <pc:picChg chg="mod">
          <ac:chgData name="Debbie Nuijen - Ederveen" userId="dac5337d-9388-45e9-aa69-8efc688ab86a" providerId="ADAL" clId="{786AC8E9-92AE-4301-BA16-7E2A6CF15C4F}" dt="2026-09-24T14:17:48.746" v="15" actId="14826"/>
          <ac:picMkLst>
            <pc:docMk/>
            <pc:sldMk cId="0" sldId="261"/>
            <ac:picMk id="7" creationId="{406896CB-6059-A223-EC31-097FBF8AF04A}"/>
          </ac:picMkLst>
        </pc:picChg>
        <pc:picChg chg="mod">
          <ac:chgData name="Debbie Nuijen - Ederveen" userId="dac5337d-9388-45e9-aa69-8efc688ab86a" providerId="ADAL" clId="{786AC8E9-92AE-4301-BA16-7E2A6CF15C4F}" dt="2026-09-24T14:17:14.074" v="12" actId="14826"/>
          <ac:picMkLst>
            <pc:docMk/>
            <pc:sldMk cId="0" sldId="261"/>
            <ac:picMk id="9" creationId="{C2153FEE-55B1-D798-21FD-ECFBB2BBAC99}"/>
          </ac:picMkLst>
        </pc:picChg>
        <pc:picChg chg="mod">
          <ac:chgData name="Debbie Nuijen - Ederveen" userId="dac5337d-9388-45e9-aa69-8efc688ab86a" providerId="ADAL" clId="{786AC8E9-92AE-4301-BA16-7E2A6CF15C4F}" dt="2026-09-24T14:17:06.836" v="11" actId="14826"/>
          <ac:picMkLst>
            <pc:docMk/>
            <pc:sldMk cId="0" sldId="261"/>
            <ac:picMk id="11" creationId="{AE88D3A6-4106-2AA9-C8D7-AECDAF2E8D6A}"/>
          </ac:picMkLst>
        </pc:picChg>
        <pc:picChg chg="mod">
          <ac:chgData name="Debbie Nuijen - Ederveen" userId="dac5337d-9388-45e9-aa69-8efc688ab86a" providerId="ADAL" clId="{786AC8E9-92AE-4301-BA16-7E2A6CF15C4F}" dt="2026-09-24T14:17:20.445" v="13" actId="14826"/>
          <ac:picMkLst>
            <pc:docMk/>
            <pc:sldMk cId="0" sldId="261"/>
            <ac:picMk id="13" creationId="{BC08E81E-9235-6086-0615-82A87A447EAB}"/>
          </ac:picMkLst>
        </pc:picChg>
        <pc:picChg chg="mod">
          <ac:chgData name="Debbie Nuijen - Ederveen" userId="dac5337d-9388-45e9-aa69-8efc688ab86a" providerId="ADAL" clId="{786AC8E9-92AE-4301-BA16-7E2A6CF15C4F}" dt="2026-09-24T14:18:06.646" v="16" actId="14826"/>
          <ac:picMkLst>
            <pc:docMk/>
            <pc:sldMk cId="0" sldId="261"/>
            <ac:picMk id="15" creationId="{DAB833B6-AFE8-5A3A-D5DD-35CC7A9C1E40}"/>
          </ac:picMkLst>
        </pc:picChg>
        <pc:picChg chg="mod">
          <ac:chgData name="Debbie Nuijen - Ederveen" userId="dac5337d-9388-45e9-aa69-8efc688ab86a" providerId="ADAL" clId="{786AC8E9-92AE-4301-BA16-7E2A6CF15C4F}" dt="2026-09-24T14:18:14.212" v="17" actId="14826"/>
          <ac:picMkLst>
            <pc:docMk/>
            <pc:sldMk cId="0" sldId="261"/>
            <ac:picMk id="17" creationId="{1AE54519-FAE1-E40F-3BBD-5ABA5A0CEFD7}"/>
          </ac:picMkLst>
        </pc:picChg>
        <pc:picChg chg="mod">
          <ac:chgData name="Debbie Nuijen - Ederveen" userId="dac5337d-9388-45e9-aa69-8efc688ab86a" providerId="ADAL" clId="{786AC8E9-92AE-4301-BA16-7E2A6CF15C4F}" dt="2026-09-24T14:16:54.231" v="10" actId="14826"/>
          <ac:picMkLst>
            <pc:docMk/>
            <pc:sldMk cId="0" sldId="261"/>
            <ac:picMk id="23" creationId="{DE04098D-B8F6-7C05-9EA8-94F670E45B01}"/>
          </ac:picMkLst>
        </pc:picChg>
      </pc:sldChg>
      <pc:sldChg chg="modSp">
        <pc:chgData name="Debbie Nuijen - Ederveen" userId="dac5337d-9388-45e9-aa69-8efc688ab86a" providerId="ADAL" clId="{786AC8E9-92AE-4301-BA16-7E2A6CF15C4F}" dt="2026-09-24T14:16:45.271" v="9" actId="14826"/>
        <pc:sldMkLst>
          <pc:docMk/>
          <pc:sldMk cId="0" sldId="265"/>
        </pc:sldMkLst>
        <pc:picChg chg="mod">
          <ac:chgData name="Debbie Nuijen - Ederveen" userId="dac5337d-9388-45e9-aa69-8efc688ab86a" providerId="ADAL" clId="{786AC8E9-92AE-4301-BA16-7E2A6CF15C4F}" dt="2026-09-24T14:16:25.900" v="7" actId="14826"/>
          <ac:picMkLst>
            <pc:docMk/>
            <pc:sldMk cId="0" sldId="265"/>
            <ac:picMk id="17" creationId="{5D1E8A5B-0200-0FD0-02A8-5B9EC45B4DA8}"/>
          </ac:picMkLst>
        </pc:picChg>
        <pc:picChg chg="mod">
          <ac:chgData name="Debbie Nuijen - Ederveen" userId="dac5337d-9388-45e9-aa69-8efc688ab86a" providerId="ADAL" clId="{786AC8E9-92AE-4301-BA16-7E2A6CF15C4F}" dt="2026-09-24T14:16:34.741" v="8" actId="14826"/>
          <ac:picMkLst>
            <pc:docMk/>
            <pc:sldMk cId="0" sldId="265"/>
            <ac:picMk id="19" creationId="{70AB7479-F978-A204-2D6E-BBA477A7E93A}"/>
          </ac:picMkLst>
        </pc:picChg>
        <pc:picChg chg="mod">
          <ac:chgData name="Debbie Nuijen - Ederveen" userId="dac5337d-9388-45e9-aa69-8efc688ab86a" providerId="ADAL" clId="{786AC8E9-92AE-4301-BA16-7E2A6CF15C4F}" dt="2026-09-24T14:16:17.280" v="6" actId="14826"/>
          <ac:picMkLst>
            <pc:docMk/>
            <pc:sldMk cId="0" sldId="265"/>
            <ac:picMk id="21" creationId="{C93CE953-C183-D1CA-8888-BA7E9618290B}"/>
          </ac:picMkLst>
        </pc:picChg>
        <pc:picChg chg="mod">
          <ac:chgData name="Debbie Nuijen - Ederveen" userId="dac5337d-9388-45e9-aa69-8efc688ab86a" providerId="ADAL" clId="{786AC8E9-92AE-4301-BA16-7E2A6CF15C4F}" dt="2026-09-24T14:16:45.271" v="9" actId="14826"/>
          <ac:picMkLst>
            <pc:docMk/>
            <pc:sldMk cId="0" sldId="265"/>
            <ac:picMk id="25" creationId="{CDE04846-B329-05E2-CAE6-6FD05BD06D60}"/>
          </ac:picMkLst>
        </pc:picChg>
        <pc:picChg chg="mod">
          <ac:chgData name="Debbie Nuijen - Ederveen" userId="dac5337d-9388-45e9-aa69-8efc688ab86a" providerId="ADAL" clId="{786AC8E9-92AE-4301-BA16-7E2A6CF15C4F}" dt="2026-09-24T14:16:11.719" v="5" actId="14826"/>
          <ac:picMkLst>
            <pc:docMk/>
            <pc:sldMk cId="0" sldId="265"/>
            <ac:picMk id="27" creationId="{7E9FC8D1-11BB-9154-DAA4-E8F359B9BB3F}"/>
          </ac:picMkLst>
        </pc:picChg>
        <pc:picChg chg="mod">
          <ac:chgData name="Debbie Nuijen - Ederveen" userId="dac5337d-9388-45e9-aa69-8efc688ab86a" providerId="ADAL" clId="{786AC8E9-92AE-4301-BA16-7E2A6CF15C4F}" dt="2026-09-24T14:16:04.570" v="4" actId="14826"/>
          <ac:picMkLst>
            <pc:docMk/>
            <pc:sldMk cId="0" sldId="265"/>
            <ac:picMk id="29" creationId="{9807D74A-00C2-3ABD-8CDF-1E644E2C7D4B}"/>
          </ac:picMkLst>
        </pc:picChg>
      </pc:sldChg>
      <pc:sldChg chg="modSp">
        <pc:chgData name="Debbie Nuijen - Ederveen" userId="dac5337d-9388-45e9-aa69-8efc688ab86a" providerId="ADAL" clId="{786AC8E9-92AE-4301-BA16-7E2A6CF15C4F}" dt="2026-09-24T14:21:23.975" v="28" actId="1076"/>
        <pc:sldMkLst>
          <pc:docMk/>
          <pc:sldMk cId="0" sldId="266"/>
        </pc:sldMkLst>
        <pc:spChg chg="mod">
          <ac:chgData name="Debbie Nuijen - Ederveen" userId="dac5337d-9388-45e9-aa69-8efc688ab86a" providerId="ADAL" clId="{786AC8E9-92AE-4301-BA16-7E2A6CF15C4F}" dt="2026-09-24T14:21:23.975" v="28" actId="1076"/>
          <ac:spMkLst>
            <pc:docMk/>
            <pc:sldMk cId="0" sldId="266"/>
            <ac:spMk id="20484" creationId="{79FD2456-B92D-7364-7AF6-D3EB1286BED1}"/>
          </ac:spMkLst>
        </pc:spChg>
        <pc:spChg chg="mod">
          <ac:chgData name="Debbie Nuijen - Ederveen" userId="dac5337d-9388-45e9-aa69-8efc688ab86a" providerId="ADAL" clId="{786AC8E9-92AE-4301-BA16-7E2A6CF15C4F}" dt="2026-09-24T14:21:13.143" v="27" actId="1076"/>
          <ac:spMkLst>
            <pc:docMk/>
            <pc:sldMk cId="0" sldId="266"/>
            <ac:spMk id="20485" creationId="{DEEC664B-EB3A-8E6D-3E1C-1AF40633C813}"/>
          </ac:spMkLst>
        </pc:spChg>
        <pc:picChg chg="mod">
          <ac:chgData name="Debbie Nuijen - Ederveen" userId="dac5337d-9388-45e9-aa69-8efc688ab86a" providerId="ADAL" clId="{786AC8E9-92AE-4301-BA16-7E2A6CF15C4F}" dt="2026-09-24T14:20:59.757" v="26" actId="14826"/>
          <ac:picMkLst>
            <pc:docMk/>
            <pc:sldMk cId="0" sldId="266"/>
            <ac:picMk id="3" creationId="{158AA08A-8A19-1829-1293-22E7D01F9377}"/>
          </ac:picMkLst>
        </pc:picChg>
      </pc:sldChg>
      <pc:sldChg chg="modSp">
        <pc:chgData name="Debbie Nuijen - Ederveen" userId="dac5337d-9388-45e9-aa69-8efc688ab86a" providerId="ADAL" clId="{786AC8E9-92AE-4301-BA16-7E2A6CF15C4F}" dt="2026-09-24T14:20:44.109" v="25" actId="1076"/>
        <pc:sldMkLst>
          <pc:docMk/>
          <pc:sldMk cId="0" sldId="267"/>
        </pc:sldMkLst>
        <pc:spChg chg="mod">
          <ac:chgData name="Debbie Nuijen - Ederveen" userId="dac5337d-9388-45e9-aa69-8efc688ab86a" providerId="ADAL" clId="{786AC8E9-92AE-4301-BA16-7E2A6CF15C4F}" dt="2026-09-24T14:20:29.765" v="23" actId="1076"/>
          <ac:spMkLst>
            <pc:docMk/>
            <pc:sldMk cId="0" sldId="267"/>
            <ac:spMk id="18434" creationId="{39565376-B749-0AC4-BE74-40414A0D1861}"/>
          </ac:spMkLst>
        </pc:spChg>
        <pc:spChg chg="mod">
          <ac:chgData name="Debbie Nuijen - Ederveen" userId="dac5337d-9388-45e9-aa69-8efc688ab86a" providerId="ADAL" clId="{786AC8E9-92AE-4301-BA16-7E2A6CF15C4F}" dt="2026-09-24T14:20:44.109" v="25" actId="1076"/>
          <ac:spMkLst>
            <pc:docMk/>
            <pc:sldMk cId="0" sldId="267"/>
            <ac:spMk id="18435" creationId="{9523A940-71E1-47B9-7377-72606363BC36}"/>
          </ac:spMkLst>
        </pc:spChg>
        <pc:picChg chg="mod">
          <ac:chgData name="Debbie Nuijen - Ederveen" userId="dac5337d-9388-45e9-aa69-8efc688ab86a" providerId="ADAL" clId="{786AC8E9-92AE-4301-BA16-7E2A6CF15C4F}" dt="2026-09-24T14:20:08.068" v="21" actId="14826"/>
          <ac:picMkLst>
            <pc:docMk/>
            <pc:sldMk cId="0" sldId="267"/>
            <ac:picMk id="3" creationId="{823E5415-B3D6-73D8-8262-65D203D72471}"/>
          </ac:picMkLst>
        </pc:picChg>
      </pc:sldChg>
      <pc:sldChg chg="modSp">
        <pc:chgData name="Debbie Nuijen - Ederveen" userId="dac5337d-9388-45e9-aa69-8efc688ab86a" providerId="ADAL" clId="{786AC8E9-92AE-4301-BA16-7E2A6CF15C4F}" dt="2026-09-24T14:19:42.064" v="20" actId="14826"/>
        <pc:sldMkLst>
          <pc:docMk/>
          <pc:sldMk cId="0" sldId="271"/>
        </pc:sldMkLst>
        <pc:picChg chg="mod">
          <ac:chgData name="Debbie Nuijen - Ederveen" userId="dac5337d-9388-45e9-aa69-8efc688ab86a" providerId="ADAL" clId="{786AC8E9-92AE-4301-BA16-7E2A6CF15C4F}" dt="2026-09-24T14:19:42.064" v="20" actId="14826"/>
          <ac:picMkLst>
            <pc:docMk/>
            <pc:sldMk cId="0" sldId="271"/>
            <ac:picMk id="3" creationId="{BC79F42C-0621-BC07-3A9A-2479CA9EA070}"/>
          </ac:picMkLst>
        </pc:picChg>
      </pc:sldChg>
      <pc:sldChg chg="modSp">
        <pc:chgData name="Debbie Nuijen - Ederveen" userId="dac5337d-9388-45e9-aa69-8efc688ab86a" providerId="ADAL" clId="{786AC8E9-92AE-4301-BA16-7E2A6CF15C4F}" dt="2026-09-24T14:15:25.904" v="2" actId="14826"/>
        <pc:sldMkLst>
          <pc:docMk/>
          <pc:sldMk cId="0" sldId="276"/>
        </pc:sldMkLst>
        <pc:picChg chg="mod">
          <ac:chgData name="Debbie Nuijen - Ederveen" userId="dac5337d-9388-45e9-aa69-8efc688ab86a" providerId="ADAL" clId="{786AC8E9-92AE-4301-BA16-7E2A6CF15C4F}" dt="2026-09-24T14:15:25.904" v="2" actId="14826"/>
          <ac:picMkLst>
            <pc:docMk/>
            <pc:sldMk cId="0" sldId="276"/>
            <ac:picMk id="3" creationId="{12817CAB-95D0-8D74-040D-69DA33173BE8}"/>
          </ac:picMkLst>
        </pc:picChg>
      </pc:sldChg>
      <pc:sldChg chg="modSp">
        <pc:chgData name="Debbie Nuijen - Ederveen" userId="dac5337d-9388-45e9-aa69-8efc688ab86a" providerId="ADAL" clId="{786AC8E9-92AE-4301-BA16-7E2A6CF15C4F}" dt="2026-09-24T14:22:06.971" v="30" actId="14826"/>
        <pc:sldMkLst>
          <pc:docMk/>
          <pc:sldMk cId="0" sldId="279"/>
        </pc:sldMkLst>
        <pc:picChg chg="mod">
          <ac:chgData name="Debbie Nuijen - Ederveen" userId="dac5337d-9388-45e9-aa69-8efc688ab86a" providerId="ADAL" clId="{786AC8E9-92AE-4301-BA16-7E2A6CF15C4F}" dt="2026-09-24T14:22:06.971" v="30" actId="14826"/>
          <ac:picMkLst>
            <pc:docMk/>
            <pc:sldMk cId="0" sldId="279"/>
            <ac:picMk id="5" creationId="{20AB2A93-BE1B-D6B5-DD98-D3EFF2D4FF06}"/>
          </ac:picMkLst>
        </pc:picChg>
      </pc:sldChg>
      <pc:sldChg chg="modSp">
        <pc:chgData name="Debbie Nuijen - Ederveen" userId="dac5337d-9388-45e9-aa69-8efc688ab86a" providerId="ADAL" clId="{786AC8E9-92AE-4301-BA16-7E2A6CF15C4F}" dt="2026-09-24T14:22:55.667" v="32" actId="14826"/>
        <pc:sldMkLst>
          <pc:docMk/>
          <pc:sldMk cId="0" sldId="280"/>
        </pc:sldMkLst>
        <pc:picChg chg="mod">
          <ac:chgData name="Debbie Nuijen - Ederveen" userId="dac5337d-9388-45e9-aa69-8efc688ab86a" providerId="ADAL" clId="{786AC8E9-92AE-4301-BA16-7E2A6CF15C4F}" dt="2026-09-24T14:22:55.667" v="32" actId="14826"/>
          <ac:picMkLst>
            <pc:docMk/>
            <pc:sldMk cId="0" sldId="280"/>
            <ac:picMk id="3" creationId="{31E9EDE1-9B0A-1481-1838-62C49E46756E}"/>
          </ac:picMkLst>
        </pc:picChg>
      </pc:sldChg>
      <pc:sldChg chg="modSp">
        <pc:chgData name="Debbie Nuijen - Ederveen" userId="dac5337d-9388-45e9-aa69-8efc688ab86a" providerId="ADAL" clId="{786AC8E9-92AE-4301-BA16-7E2A6CF15C4F}" dt="2026-09-24T14:22:32.379" v="31" actId="14826"/>
        <pc:sldMkLst>
          <pc:docMk/>
          <pc:sldMk cId="2969226396" sldId="281"/>
        </pc:sldMkLst>
        <pc:picChg chg="mod">
          <ac:chgData name="Debbie Nuijen - Ederveen" userId="dac5337d-9388-45e9-aa69-8efc688ab86a" providerId="ADAL" clId="{786AC8E9-92AE-4301-BA16-7E2A6CF15C4F}" dt="2026-09-24T14:22:32.379" v="31" actId="14826"/>
          <ac:picMkLst>
            <pc:docMk/>
            <pc:sldMk cId="2969226396" sldId="281"/>
            <ac:picMk id="5" creationId="{6C6C33BB-1BD3-398F-66C0-53D004D73A20}"/>
          </ac:picMkLst>
        </pc:picChg>
      </pc:sldChg>
      <pc:sldChg chg="modSp">
        <pc:chgData name="Debbie Nuijen - Ederveen" userId="dac5337d-9388-45e9-aa69-8efc688ab86a" providerId="ADAL" clId="{786AC8E9-92AE-4301-BA16-7E2A6CF15C4F}" dt="2026-09-24T14:15:43.087" v="3" actId="14826"/>
        <pc:sldMkLst>
          <pc:docMk/>
          <pc:sldMk cId="2520426000" sldId="286"/>
        </pc:sldMkLst>
        <pc:picChg chg="mod">
          <ac:chgData name="Debbie Nuijen - Ederveen" userId="dac5337d-9388-45e9-aa69-8efc688ab86a" providerId="ADAL" clId="{786AC8E9-92AE-4301-BA16-7E2A6CF15C4F}" dt="2026-09-24T14:15:43.087" v="3" actId="14826"/>
          <ac:picMkLst>
            <pc:docMk/>
            <pc:sldMk cId="2520426000" sldId="286"/>
            <ac:picMk id="3" creationId="{233BB629-21F3-D40D-912D-6F29DBE1880A}"/>
          </ac:picMkLst>
        </pc:picChg>
      </pc:sldChg>
    </pc:docChg>
  </pc:docChgLst>
  <pc:docChgLst>
    <pc:chgData name="Helen de Bruijn" userId="30d1477a-6bd5-442b-af3f-a6a498bf7315" providerId="ADAL" clId="{18680B6B-6BF0-41FA-AD1B-1D0099BB48CD}"/>
    <pc:docChg chg="undo custSel modSld">
      <pc:chgData name="Helen de Bruijn" userId="30d1477a-6bd5-442b-af3f-a6a498bf7315" providerId="ADAL" clId="{18680B6B-6BF0-41FA-AD1B-1D0099BB48CD}" dt="2026-09-29T11:35:16.338" v="29" actId="404"/>
      <pc:docMkLst>
        <pc:docMk/>
      </pc:docMkLst>
      <pc:sldChg chg="modSp mod">
        <pc:chgData name="Helen de Bruijn" userId="30d1477a-6bd5-442b-af3f-a6a498bf7315" providerId="ADAL" clId="{18680B6B-6BF0-41FA-AD1B-1D0099BB48CD}" dt="2026-09-29T11:31:25.989" v="2" actId="1076"/>
        <pc:sldMkLst>
          <pc:docMk/>
          <pc:sldMk cId="0" sldId="256"/>
        </pc:sldMkLst>
        <pc:spChg chg="mod">
          <ac:chgData name="Helen de Bruijn" userId="30d1477a-6bd5-442b-af3f-a6a498bf7315" providerId="ADAL" clId="{18680B6B-6BF0-41FA-AD1B-1D0099BB48CD}" dt="2026-09-29T11:31:14.111" v="0" actId="1076"/>
          <ac:spMkLst>
            <pc:docMk/>
            <pc:sldMk cId="0" sldId="256"/>
            <ac:spMk id="4099" creationId="{2301E8DD-4049-5922-E01E-02647E343D39}"/>
          </ac:spMkLst>
        </pc:spChg>
        <pc:picChg chg="mod">
          <ac:chgData name="Helen de Bruijn" userId="30d1477a-6bd5-442b-af3f-a6a498bf7315" providerId="ADAL" clId="{18680B6B-6BF0-41FA-AD1B-1D0099BB48CD}" dt="2026-09-29T11:31:25.989" v="2" actId="1076"/>
          <ac:picMkLst>
            <pc:docMk/>
            <pc:sldMk cId="0" sldId="256"/>
            <ac:picMk id="5" creationId="{03A02222-168C-8650-A751-290C9FA6A5D6}"/>
          </ac:picMkLst>
        </pc:picChg>
      </pc:sldChg>
      <pc:sldChg chg="addSp delSp modSp mod">
        <pc:chgData name="Helen de Bruijn" userId="30d1477a-6bd5-442b-af3f-a6a498bf7315" providerId="ADAL" clId="{18680B6B-6BF0-41FA-AD1B-1D0099BB48CD}" dt="2026-09-29T11:33:07.935" v="15" actId="207"/>
        <pc:sldMkLst>
          <pc:docMk/>
          <pc:sldMk cId="0" sldId="257"/>
        </pc:sldMkLst>
        <pc:spChg chg="add mod">
          <ac:chgData name="Helen de Bruijn" userId="30d1477a-6bd5-442b-af3f-a6a498bf7315" providerId="ADAL" clId="{18680B6B-6BF0-41FA-AD1B-1D0099BB48CD}" dt="2026-09-29T11:33:07.935" v="15" actId="207"/>
          <ac:spMkLst>
            <pc:docMk/>
            <pc:sldMk cId="0" sldId="257"/>
            <ac:spMk id="3" creationId="{61E2ADFF-C5CE-8531-BBD3-9A5E4C960707}"/>
          </ac:spMkLst>
        </pc:spChg>
        <pc:spChg chg="add">
          <ac:chgData name="Helen de Bruijn" userId="30d1477a-6bd5-442b-af3f-a6a498bf7315" providerId="ADAL" clId="{18680B6B-6BF0-41FA-AD1B-1D0099BB48CD}" dt="2026-09-29T11:33:03.173" v="14" actId="22"/>
          <ac:spMkLst>
            <pc:docMk/>
            <pc:sldMk cId="0" sldId="257"/>
            <ac:spMk id="5" creationId="{F80DAD9F-04D4-C677-8C13-E5CC35D97248}"/>
          </ac:spMkLst>
        </pc:spChg>
        <pc:spChg chg="del">
          <ac:chgData name="Helen de Bruijn" userId="30d1477a-6bd5-442b-af3f-a6a498bf7315" providerId="ADAL" clId="{18680B6B-6BF0-41FA-AD1B-1D0099BB48CD}" dt="2026-09-29T11:33:02.234" v="13" actId="478"/>
          <ac:spMkLst>
            <pc:docMk/>
            <pc:sldMk cId="0" sldId="257"/>
            <ac:spMk id="8196" creationId="{50F229D2-B14F-59B4-AEED-65765E60350F}"/>
          </ac:spMkLst>
        </pc:spChg>
        <pc:spChg chg="del">
          <ac:chgData name="Helen de Bruijn" userId="30d1477a-6bd5-442b-af3f-a6a498bf7315" providerId="ADAL" clId="{18680B6B-6BF0-41FA-AD1B-1D0099BB48CD}" dt="2026-09-29T11:33:00.756" v="12" actId="478"/>
          <ac:spMkLst>
            <pc:docMk/>
            <pc:sldMk cId="0" sldId="257"/>
            <ac:spMk id="8197" creationId="{FE499215-968A-2750-C72C-D5DBB8C65163}"/>
          </ac:spMkLst>
        </pc:spChg>
        <pc:picChg chg="mod modCrop">
          <ac:chgData name="Helen de Bruijn" userId="30d1477a-6bd5-442b-af3f-a6a498bf7315" providerId="ADAL" clId="{18680B6B-6BF0-41FA-AD1B-1D0099BB48CD}" dt="2026-09-29T11:32:44.215" v="11" actId="34807"/>
          <ac:picMkLst>
            <pc:docMk/>
            <pc:sldMk cId="0" sldId="257"/>
            <ac:picMk id="8194" creationId="{80FC3324-D44B-9122-930D-8C3C71205BCE}"/>
          </ac:picMkLst>
        </pc:picChg>
      </pc:sldChg>
      <pc:sldChg chg="addSp delSp modSp mod">
        <pc:chgData name="Helen de Bruijn" userId="30d1477a-6bd5-442b-af3f-a6a498bf7315" providerId="ADAL" clId="{18680B6B-6BF0-41FA-AD1B-1D0099BB48CD}" dt="2026-09-29T11:33:32.668" v="20" actId="207"/>
        <pc:sldMkLst>
          <pc:docMk/>
          <pc:sldMk cId="0" sldId="258"/>
        </pc:sldMkLst>
        <pc:spChg chg="add">
          <ac:chgData name="Helen de Bruijn" userId="30d1477a-6bd5-442b-af3f-a6a498bf7315" providerId="ADAL" clId="{18680B6B-6BF0-41FA-AD1B-1D0099BB48CD}" dt="2026-09-29T11:33:28.890" v="19" actId="22"/>
          <ac:spMkLst>
            <pc:docMk/>
            <pc:sldMk cId="0" sldId="258"/>
            <ac:spMk id="4" creationId="{5B12081D-F7AF-C7DF-5DCE-BA1E0A8A4151}"/>
          </ac:spMkLst>
        </pc:spChg>
        <pc:spChg chg="add mod">
          <ac:chgData name="Helen de Bruijn" userId="30d1477a-6bd5-442b-af3f-a6a498bf7315" providerId="ADAL" clId="{18680B6B-6BF0-41FA-AD1B-1D0099BB48CD}" dt="2026-09-29T11:33:32.668" v="20" actId="207"/>
          <ac:spMkLst>
            <pc:docMk/>
            <pc:sldMk cId="0" sldId="258"/>
            <ac:spMk id="6" creationId="{80761AF4-A068-DCE4-F000-4484869D3E14}"/>
          </ac:spMkLst>
        </pc:spChg>
        <pc:spChg chg="del">
          <ac:chgData name="Helen de Bruijn" userId="30d1477a-6bd5-442b-af3f-a6a498bf7315" providerId="ADAL" clId="{18680B6B-6BF0-41FA-AD1B-1D0099BB48CD}" dt="2026-09-29T11:33:26.700" v="16" actId="478"/>
          <ac:spMkLst>
            <pc:docMk/>
            <pc:sldMk cId="0" sldId="258"/>
            <ac:spMk id="19458" creationId="{5CC7B1C5-7861-2284-7F47-69ABC0674581}"/>
          </ac:spMkLst>
        </pc:spChg>
        <pc:spChg chg="del mod">
          <ac:chgData name="Helen de Bruijn" userId="30d1477a-6bd5-442b-af3f-a6a498bf7315" providerId="ADAL" clId="{18680B6B-6BF0-41FA-AD1B-1D0099BB48CD}" dt="2026-09-29T11:33:28.027" v="18" actId="478"/>
          <ac:spMkLst>
            <pc:docMk/>
            <pc:sldMk cId="0" sldId="258"/>
            <ac:spMk id="19459" creationId="{0915B7FC-2837-39C1-EF19-AFF8E17752A4}"/>
          </ac:spMkLst>
        </pc:spChg>
      </pc:sldChg>
      <pc:sldChg chg="modSp mod">
        <pc:chgData name="Helen de Bruijn" userId="30d1477a-6bd5-442b-af3f-a6a498bf7315" providerId="ADAL" clId="{18680B6B-6BF0-41FA-AD1B-1D0099BB48CD}" dt="2026-09-29T11:33:46.545" v="21" actId="34807"/>
        <pc:sldMkLst>
          <pc:docMk/>
          <pc:sldMk cId="0" sldId="259"/>
        </pc:sldMkLst>
        <pc:picChg chg="mod modCrop">
          <ac:chgData name="Helen de Bruijn" userId="30d1477a-6bd5-442b-af3f-a6a498bf7315" providerId="ADAL" clId="{18680B6B-6BF0-41FA-AD1B-1D0099BB48CD}" dt="2026-09-29T11:33:46.545" v="21" actId="34807"/>
          <ac:picMkLst>
            <pc:docMk/>
            <pc:sldMk cId="0" sldId="259"/>
            <ac:picMk id="12290" creationId="{4348D8AE-31FC-BBD2-A84D-158D6085E386}"/>
          </ac:picMkLst>
        </pc:picChg>
      </pc:sldChg>
      <pc:sldChg chg="addSp delSp modSp mod">
        <pc:chgData name="Helen de Bruijn" userId="30d1477a-6bd5-442b-af3f-a6a498bf7315" providerId="ADAL" clId="{18680B6B-6BF0-41FA-AD1B-1D0099BB48CD}" dt="2026-09-29T11:32:22.762" v="10" actId="34807"/>
        <pc:sldMkLst>
          <pc:docMk/>
          <pc:sldMk cId="0" sldId="271"/>
        </pc:sldMkLst>
        <pc:spChg chg="add del">
          <ac:chgData name="Helen de Bruijn" userId="30d1477a-6bd5-442b-af3f-a6a498bf7315" providerId="ADAL" clId="{18680B6B-6BF0-41FA-AD1B-1D0099BB48CD}" dt="2026-09-29T11:31:52.978" v="8" actId="22"/>
          <ac:spMkLst>
            <pc:docMk/>
            <pc:sldMk cId="0" sldId="271"/>
            <ac:spMk id="4" creationId="{FE4C87B4-5703-24F3-134E-202D094FA829}"/>
          </ac:spMkLst>
        </pc:spChg>
        <pc:spChg chg="add del">
          <ac:chgData name="Helen de Bruijn" userId="30d1477a-6bd5-442b-af3f-a6a498bf7315" providerId="ADAL" clId="{18680B6B-6BF0-41FA-AD1B-1D0099BB48CD}" dt="2026-09-29T11:31:52.978" v="8" actId="22"/>
          <ac:spMkLst>
            <pc:docMk/>
            <pc:sldMk cId="0" sldId="271"/>
            <ac:spMk id="6" creationId="{5866ECDD-F647-B1D4-C160-C9E8688366C9}"/>
          </ac:spMkLst>
        </pc:spChg>
        <pc:spChg chg="add">
          <ac:chgData name="Helen de Bruijn" userId="30d1477a-6bd5-442b-af3f-a6a498bf7315" providerId="ADAL" clId="{18680B6B-6BF0-41FA-AD1B-1D0099BB48CD}" dt="2026-09-29T11:31:57.762" v="9" actId="22"/>
          <ac:spMkLst>
            <pc:docMk/>
            <pc:sldMk cId="0" sldId="271"/>
            <ac:spMk id="8" creationId="{DCDE8DD6-55D8-15A2-BBFC-92AD16A66A4A}"/>
          </ac:spMkLst>
        </pc:spChg>
        <pc:spChg chg="del mod">
          <ac:chgData name="Helen de Bruijn" userId="30d1477a-6bd5-442b-af3f-a6a498bf7315" providerId="ADAL" clId="{18680B6B-6BF0-41FA-AD1B-1D0099BB48CD}" dt="2026-09-29T11:31:48.811" v="6" actId="478"/>
          <ac:spMkLst>
            <pc:docMk/>
            <pc:sldMk cId="0" sldId="271"/>
            <ac:spMk id="6150" creationId="{A2B974CD-0607-E68A-D724-7C08B4809C78}"/>
          </ac:spMkLst>
        </pc:spChg>
        <pc:picChg chg="mod modCrop">
          <ac:chgData name="Helen de Bruijn" userId="30d1477a-6bd5-442b-af3f-a6a498bf7315" providerId="ADAL" clId="{18680B6B-6BF0-41FA-AD1B-1D0099BB48CD}" dt="2026-09-29T11:32:22.762" v="10" actId="34807"/>
          <ac:picMkLst>
            <pc:docMk/>
            <pc:sldMk cId="0" sldId="271"/>
            <ac:picMk id="6146" creationId="{2BB1ED97-C816-EBA5-536B-11BEEB0FCADD}"/>
          </ac:picMkLst>
        </pc:picChg>
      </pc:sldChg>
      <pc:sldChg chg="modSp mod">
        <pc:chgData name="Helen de Bruijn" userId="30d1477a-6bd5-442b-af3f-a6a498bf7315" providerId="ADAL" clId="{18680B6B-6BF0-41FA-AD1B-1D0099BB48CD}" dt="2026-09-29T11:35:16.338" v="29" actId="404"/>
        <pc:sldMkLst>
          <pc:docMk/>
          <pc:sldMk cId="0" sldId="276"/>
        </pc:sldMkLst>
        <pc:spChg chg="mod">
          <ac:chgData name="Helen de Bruijn" userId="30d1477a-6bd5-442b-af3f-a6a498bf7315" providerId="ADAL" clId="{18680B6B-6BF0-41FA-AD1B-1D0099BB48CD}" dt="2026-09-29T11:35:16.338" v="29" actId="404"/>
          <ac:spMkLst>
            <pc:docMk/>
            <pc:sldMk cId="0" sldId="276"/>
            <ac:spMk id="14340" creationId="{94D8FF75-6346-A6A7-ADE0-5F9A2F382938}"/>
          </ac:spMkLst>
        </pc:spChg>
        <pc:picChg chg="mod modCrop">
          <ac:chgData name="Helen de Bruijn" userId="30d1477a-6bd5-442b-af3f-a6a498bf7315" providerId="ADAL" clId="{18680B6B-6BF0-41FA-AD1B-1D0099BB48CD}" dt="2026-09-29T11:34:19.991" v="22" actId="34807"/>
          <ac:picMkLst>
            <pc:docMk/>
            <pc:sldMk cId="0" sldId="276"/>
            <ac:picMk id="14338" creationId="{6A9C68AB-FA66-3972-E8C1-AC1CBE5F5883}"/>
          </ac:picMkLst>
        </pc:picChg>
      </pc:sldChg>
      <pc:sldChg chg="modSp">
        <pc:chgData name="Helen de Bruijn" userId="30d1477a-6bd5-442b-af3f-a6a498bf7315" providerId="ADAL" clId="{18680B6B-6BF0-41FA-AD1B-1D0099BB48CD}" dt="2026-09-29T11:34:30.399" v="26" actId="1036"/>
        <pc:sldMkLst>
          <pc:docMk/>
          <pc:sldMk cId="2520426000" sldId="286"/>
        </pc:sldMkLst>
        <pc:spChg chg="mod">
          <ac:chgData name="Helen de Bruijn" userId="30d1477a-6bd5-442b-af3f-a6a498bf7315" providerId="ADAL" clId="{18680B6B-6BF0-41FA-AD1B-1D0099BB48CD}" dt="2026-09-29T11:34:28.779" v="24" actId="1036"/>
          <ac:spMkLst>
            <pc:docMk/>
            <pc:sldMk cId="2520426000" sldId="286"/>
            <ac:spMk id="16391" creationId="{459851EE-6E9B-111B-D3CC-4AA7012F4C1D}"/>
          </ac:spMkLst>
        </pc:spChg>
        <pc:picChg chg="mod">
          <ac:chgData name="Helen de Bruijn" userId="30d1477a-6bd5-442b-af3f-a6a498bf7315" providerId="ADAL" clId="{18680B6B-6BF0-41FA-AD1B-1D0099BB48CD}" dt="2026-09-29T11:34:30.399" v="26" actId="1036"/>
          <ac:picMkLst>
            <pc:docMk/>
            <pc:sldMk cId="2520426000" sldId="286"/>
            <ac:picMk id="16388" creationId="{8A606B5C-8CE7-53F3-6306-21DA866307D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D9F957C9-1A27-8C23-4991-552029565B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676644E-B478-AEED-AC03-E30A85951C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fld id="{FD894B11-A606-4AE1-8AEA-55A1D596FA26}" type="datetimeFigureOut">
              <a:rPr lang="nl-NL"/>
              <a:pPr>
                <a:defRPr/>
              </a:pPr>
              <a:t>29-9-2026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106B75-D0C2-A424-108F-20EB26FB7CF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BE1ABDF-258E-5E84-688C-DBDAD6CDD2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8C6149-042D-44DC-88DD-5EB55122140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9A37442-A0FC-A72E-EF4D-47BF8034D79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ADA2E3A-0127-69B9-F611-F17DC86024E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7A80151B-9A29-CEB6-9DAB-AC06054E80F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76CDD8D0-3949-B5A1-9116-3227D6FB5A2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Klik om de tekststijl van het model te bewerken</a:t>
            </a:r>
          </a:p>
          <a:p>
            <a:pPr lvl="1"/>
            <a:r>
              <a:rPr lang="en-US" noProof="0"/>
              <a:t>Tweede niveau</a:t>
            </a:r>
          </a:p>
          <a:p>
            <a:pPr lvl="2"/>
            <a:r>
              <a:rPr lang="en-US" noProof="0"/>
              <a:t>Derde niveau</a:t>
            </a:r>
          </a:p>
          <a:p>
            <a:pPr lvl="3"/>
            <a:r>
              <a:rPr lang="en-US" noProof="0"/>
              <a:t>Vierde niveau</a:t>
            </a:r>
          </a:p>
          <a:p>
            <a:pPr lvl="4"/>
            <a:r>
              <a:rPr lang="en-US" noProof="0"/>
              <a:t>Vijfde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3B9501C1-ABB8-7CB2-E4D3-99DE831C153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B8BDB95D-E5E6-7203-380A-E8D3411017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41A8FD9-5D8E-4494-8A63-CCA4E9D5EEDF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930F6743-59FA-19F9-201F-5A00277E09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FCFFBB74-64BD-4578-A2D9-ADD327E1F85A}" type="slidenum">
              <a:rPr lang="en-US" altLang="nl-NL" sz="1200" smtClean="0"/>
              <a:pPr/>
              <a:t>1</a:t>
            </a:fld>
            <a:endParaRPr lang="en-US" altLang="nl-NL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976188F1-5066-6C96-1527-B5086D1C8D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906835C6-4A1E-6A70-A679-FE0C6AFB25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5DAAD3BD-112E-E3EC-9B25-1FCF2A81C1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ABFE8EAB-E807-4AF2-9769-E5B9CD409A8F}" type="slidenum">
              <a:rPr lang="en-US" altLang="nl-NL" sz="1200" smtClean="0"/>
              <a:pPr/>
              <a:t>2</a:t>
            </a:fld>
            <a:endParaRPr lang="en-US" altLang="nl-NL" sz="12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0F0CFEA-4DD2-D8BC-AB64-760A0B1BA0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4AF0BD22-68EC-CE99-D79A-77F9590054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7663FE27-B8F3-78AE-BCD6-FAF817D238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839431DE-AF43-499C-BB1C-867ED7F83D2E}" type="slidenum">
              <a:rPr lang="en-US" altLang="nl-NL" sz="1200" smtClean="0"/>
              <a:pPr/>
              <a:t>3</a:t>
            </a:fld>
            <a:endParaRPr lang="en-US" altLang="nl-NL" sz="12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1B656FFE-81CB-37AC-C3F6-50365A1175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2282F2BD-EC5A-4E21-3126-8765849E2D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88E6A1BB-23AD-8B7B-00BC-6138859AB0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551EC5B9-7F87-4AAC-B7DA-9963AEA43217}" type="slidenum">
              <a:rPr lang="en-US" altLang="nl-NL" sz="1200" smtClean="0"/>
              <a:pPr/>
              <a:t>4</a:t>
            </a:fld>
            <a:endParaRPr lang="en-US" altLang="nl-NL" sz="12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8794B054-CED7-34BC-9FF9-B9085E2A83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E8E55852-9653-8742-512A-5D727EBE3A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nl-NL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A8E032AC-D1E1-6304-9C84-833D41B3DD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811AC904-D961-470A-8C50-740899369AF7}" type="slidenum">
              <a:rPr lang="en-US" altLang="nl-NL" sz="1200" smtClean="0"/>
              <a:pPr/>
              <a:t>5</a:t>
            </a:fld>
            <a:endParaRPr lang="en-US" altLang="nl-NL" sz="12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DCAEDED8-9F02-4C2E-BA47-AB08FB06ED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7D1A11CE-C39B-E4FB-BB6D-1660159D03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D04B1F93-A918-06A9-BAEC-2155B06BED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13F41D2E-4FB8-4153-B5E5-45B871FAF5CB}" type="slidenum">
              <a:rPr lang="en-US" altLang="nl-NL" sz="1200" smtClean="0"/>
              <a:pPr/>
              <a:t>6</a:t>
            </a:fld>
            <a:endParaRPr lang="en-US" altLang="nl-NL" sz="12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8D2F03D2-9D85-FAE6-6E8B-81550E746F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09191994-8452-2F6B-E20E-79E6E4DE30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nl-NL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D5385-8D46-717D-FF16-2BF0D263A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B481E403-3B4B-F33B-FAAC-3467AFB0CB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FEBA2183-C32E-45F9-9609-17F02B5EC3D9}" type="slidenum">
              <a:rPr lang="en-US" altLang="nl-NL" sz="1200" smtClean="0"/>
              <a:pPr/>
              <a:t>7</a:t>
            </a:fld>
            <a:endParaRPr lang="en-US" altLang="nl-NL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5C6D097C-2118-1CE2-A835-41C8ED88C3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3D365E88-1D5C-F03A-792F-7397454DBE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967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EBCEE7F8-EE2D-741E-BFB7-A100AD05B8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0D1C4B83-55D7-4A57-9F7B-C13499CA850D}" type="slidenum">
              <a:rPr lang="en-US" altLang="nl-NL" sz="1200" smtClean="0"/>
              <a:pPr/>
              <a:t>8</a:t>
            </a:fld>
            <a:endParaRPr lang="en-US" altLang="nl-NL" sz="12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97FF9754-5D1E-C33D-7232-971B92E8E3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B54AE-44F8-8D28-E32C-FF0A6CF319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15C8165F-2315-2F83-E402-B3D0F85F29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28D07047-9D13-4EC8-82AD-3A145826D478}" type="slidenum">
              <a:rPr lang="en-US" altLang="nl-NL" sz="1200" smtClean="0"/>
              <a:pPr/>
              <a:t>9</a:t>
            </a:fld>
            <a:endParaRPr lang="en-US" altLang="nl-NL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573C7962-F295-9063-EDF1-E16E89A2AD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3B2B4814-4AD6-7089-F23D-4B6E4E7D02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FCD27FC6-C8A4-882C-C9C6-33605932E2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FC4EC7C8-653F-4E3A-8FBD-F423B084911B}" type="slidenum">
              <a:rPr lang="en-US" altLang="nl-NL" sz="1200" smtClean="0"/>
              <a:pPr/>
              <a:t>10</a:t>
            </a:fld>
            <a:endParaRPr lang="en-US" altLang="nl-NL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97CF3280-BD0D-F037-DBD5-0125A5505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27913FF8-5D71-7FF3-CA51-A6276589D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0CBCA811-9A25-FD51-871F-22DDACAD96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1621BC01-01A8-4B00-BDE4-6407D9E6DE4D}" type="slidenum">
              <a:rPr lang="en-US" altLang="nl-NL" sz="1200" smtClean="0"/>
              <a:pPr/>
              <a:t>11</a:t>
            </a:fld>
            <a:endParaRPr lang="en-US" altLang="nl-NL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13206778-3DBD-40FF-9FA2-BC6C4F5C85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94292077-6B22-1ACB-786D-6CD714AA9A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FCD27FC6-C8A4-882C-C9C6-33605932E2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FC4EC7C8-653F-4E3A-8FBD-F423B084911B}" type="slidenum">
              <a:rPr lang="en-US" altLang="nl-NL" sz="1200" smtClean="0"/>
              <a:pPr/>
              <a:t>12</a:t>
            </a:fld>
            <a:endParaRPr lang="en-US" altLang="nl-NL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97CF3280-BD0D-F037-DBD5-0125A5505F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27913FF8-5D71-7FF3-CA51-A6276589D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117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12E58D47-0CF5-95E1-9DAA-8051D0E62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629A034A-47AD-4DD6-8817-5A8387D43646}" type="slidenum">
              <a:rPr lang="en-US" altLang="nl-NL" sz="1200" smtClean="0"/>
              <a:pPr/>
              <a:t>13</a:t>
            </a:fld>
            <a:endParaRPr lang="en-US" altLang="nl-NL" sz="12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0816E912-C5E8-80BF-2D35-6937E50017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6FC6D782-517B-2699-B113-31BEC40C12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52BA478A-A22B-E531-F488-3B272B3232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9B951B35-0551-4978-B0E6-5C13F483CDE1}" type="slidenum">
              <a:rPr lang="en-US" altLang="nl-NL" sz="1200" smtClean="0"/>
              <a:pPr/>
              <a:t>14</a:t>
            </a:fld>
            <a:endParaRPr lang="en-US" altLang="nl-NL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C6B4F114-3734-CEB4-AF20-7F53D68A5B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82B50728-5BB9-CF41-EC06-820C088239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6EDE6AA4-2BF5-38F2-F57C-06EDD2FFDB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FC0BE713-EC20-4639-8D7A-A62B83206E66}" type="slidenum">
              <a:rPr lang="en-US" altLang="nl-NL" sz="1200" smtClean="0"/>
              <a:pPr/>
              <a:t>15</a:t>
            </a:fld>
            <a:endParaRPr lang="en-US" altLang="nl-NL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D3135781-85D8-28D5-5DE3-BB2A14F622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B3FDD41B-2B94-BEB4-C917-3F28A61B4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E9334A-4BD2-FD5C-D15D-33490C8460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135AE1-0A50-91A2-FBF7-067C3BEE52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4E079C-C24F-E8DE-B08D-062D7E84A3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90EB9-CDE5-47F7-AFC2-8C620D0C9351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863573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158157-E4FA-867B-D8E7-8ABEEFA849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43B3A21-15E1-68AA-F6A9-BAAAF8AEE0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0BA5401-3CFA-5F72-24A8-DB388DC437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780CF-F321-4AF2-99CD-49876FBEFF21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548925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E22BF3-D0DE-9E40-8032-7664CB3E46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9907CA8-915C-0E0C-E19D-07A1E836CB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246CD00-0B97-E8D7-D013-2DB6FC7BE8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6F720-9522-4E0C-A401-EB5DEAC00A94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345119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E3769B-55D0-6D97-55AB-29ACCD9F13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BBF77C-43E7-813D-0206-5E9BDE5AE5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39A34-BE73-D49B-212F-5D34F56CBF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ED4CD-4137-404F-9FE2-66B0227980F7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808310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5E9C6E8-AEA7-854F-8650-E566C3A802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DE690DA-72E1-8B71-3636-79244F3A1C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6D51671-4081-8107-58B9-4EEFF5B8AD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8B964-A826-4F8E-8981-C929E24F9CFA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333509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D8E1257-66CC-796C-B10F-86E7C3CF1C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9F5243C-2D81-449B-D54A-B7C3D6C4F1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2A7CC17-B78A-2AE0-D133-37783277F0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97583-0F36-4BCE-BECD-8A744550A52D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511764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4132486-33E5-287D-10CC-EDE52B6229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020EB1D-9CAB-2551-FC6F-CC4A01DBE5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705AF88-5AB0-D7E9-09D1-EEC0AFBBA8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0D06-3A2C-4A09-93DF-FCBC7B6E77BF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710649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3E9CAF-2350-A753-4C68-084AC19E15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A8AB2E-149D-80F8-84D9-091B65F626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E165A9-77B9-1514-1F9E-9EEC891C51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4AB30-F8A8-4537-9BB8-43053C5983B1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022389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E2BF42-03E1-A840-94F6-6366C7A7A4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AAEC5E-B5E5-197E-3E75-F623BCE9E1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EC61ED-FA0A-664D-28C1-EAE8202D06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86D46-2890-4296-88E3-87059219C573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26668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3DBABD-8738-ACB4-2290-32A820CD5A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D33B0A-B7C9-7633-C925-81DE8B7346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5D30E11-C984-4DB6-E8D6-6C178AFCB3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40CC13-9270-4898-A1D7-917A22071A55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727316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8D506CF-DE2D-DFE7-8A50-5B938E523F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722B32-DB02-4C24-9C42-E35B1BB7A0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E3F7829-174A-3451-0FCF-97372F08AD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B762C-E096-41FC-A95C-8782E85BCC7D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73358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661CB82-3D0C-AC04-FF41-738EE5A035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Titelstijl van model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7D15975-4FD3-6909-3AB4-B1FC41ED2E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Klik om de tekststijl van het model te bewerken</a:t>
            </a:r>
          </a:p>
          <a:p>
            <a:pPr lvl="1"/>
            <a:r>
              <a:rPr lang="en-US" altLang="nl-NL"/>
              <a:t>Tweede niveau</a:t>
            </a:r>
          </a:p>
          <a:p>
            <a:pPr lvl="2"/>
            <a:r>
              <a:rPr lang="en-US" altLang="nl-NL"/>
              <a:t>Derde niveau</a:t>
            </a:r>
          </a:p>
          <a:p>
            <a:pPr lvl="3"/>
            <a:r>
              <a:rPr lang="en-US" altLang="nl-NL"/>
              <a:t>Vierde niveau</a:t>
            </a:r>
          </a:p>
          <a:p>
            <a:pPr lvl="4"/>
            <a:r>
              <a:rPr lang="en-US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0E85D0E-A055-E644-3B3F-1F330374B0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C13D024-0B3B-1098-B1C7-A7A76E463E0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E8985CC-9D85-3BAC-4BEC-D90816C900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44A8F46-7928-4213-A364-82E79CC8B038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emf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emf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Afbeelding 2" descr="Afbeelding met zonsondergang&#10;&#10;Automatisch gegenereerde beschrijving">
            <a:extLst>
              <a:ext uri="{FF2B5EF4-FFF2-40B4-BE49-F238E27FC236}">
                <a16:creationId xmlns:a16="http://schemas.microsoft.com/office/drawing/2014/main" id="{61B288B1-D49D-822F-00FC-7838989A1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2301E8DD-4049-5922-E01E-02647E343D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480327" y="915566"/>
            <a:ext cx="4814887" cy="1512888"/>
          </a:xfrm>
        </p:spPr>
        <p:txBody>
          <a:bodyPr lIns="0" tIns="0" rIns="0" bIns="0"/>
          <a:lstStyle/>
          <a:p>
            <a:pPr algn="l" eaLnBrk="1" hangingPunct="1">
              <a:lnSpc>
                <a:spcPts val="4800"/>
              </a:lnSpc>
            </a:pPr>
            <a:r>
              <a:rPr lang="en-US" altLang="nl-NL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HPC ZETTEN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E3E2D81-ED04-70A6-45BC-3687111FE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2328863"/>
            <a:ext cx="3887787" cy="1260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 eaLnBrk="1" hangingPunct="1">
              <a:lnSpc>
                <a:spcPts val="3000"/>
              </a:lnSpc>
              <a:defRPr/>
            </a:pPr>
            <a:r>
              <a:rPr lang="en-US" altLang="nl-NL" sz="2800" b="1" kern="0" dirty="0" err="1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Samen</a:t>
            </a:r>
            <a:r>
              <a:rPr lang="en-US" altLang="nl-NL" sz="28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 </a:t>
            </a:r>
            <a:r>
              <a:rPr lang="en-US" altLang="nl-NL" sz="2800" b="1" kern="0" dirty="0" err="1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stappen</a:t>
            </a:r>
            <a:r>
              <a:rPr lang="en-US" altLang="nl-NL" sz="28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 </a:t>
            </a:r>
            <a:r>
              <a:rPr lang="en-US" altLang="nl-NL" sz="2800" b="1" kern="0" dirty="0" err="1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Zetten</a:t>
            </a:r>
            <a:r>
              <a:rPr lang="en-US" altLang="nl-NL" sz="28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!</a:t>
            </a:r>
          </a:p>
        </p:txBody>
      </p:sp>
      <p:pic>
        <p:nvPicPr>
          <p:cNvPr id="4101" name="Afbeelding 9">
            <a:extLst>
              <a:ext uri="{FF2B5EF4-FFF2-40B4-BE49-F238E27FC236}">
                <a16:creationId xmlns:a16="http://schemas.microsoft.com/office/drawing/2014/main" id="{6C0DE680-C6B2-4E86-AADC-147B9EF09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3932238"/>
            <a:ext cx="106203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3A02222-168C-8650-A751-290C9FA6A5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3" y="75930"/>
            <a:ext cx="4175373" cy="7265363"/>
          </a:xfrm>
          <a:prstGeom prst="rect">
            <a:avLst/>
          </a:prstGeom>
        </p:spPr>
      </p:pic>
      <p:grpSp>
        <p:nvGrpSpPr>
          <p:cNvPr id="11" name="Groep 10">
            <a:extLst>
              <a:ext uri="{FF2B5EF4-FFF2-40B4-BE49-F238E27FC236}">
                <a16:creationId xmlns:a16="http://schemas.microsoft.com/office/drawing/2014/main" id="{B2D70FDF-151A-8ACC-1C32-8031D21BED04}"/>
              </a:ext>
            </a:extLst>
          </p:cNvPr>
          <p:cNvGrpSpPr/>
          <p:nvPr/>
        </p:nvGrpSpPr>
        <p:grpSpPr>
          <a:xfrm>
            <a:off x="179513" y="0"/>
            <a:ext cx="864096" cy="1059582"/>
            <a:chOff x="163897" y="0"/>
            <a:chExt cx="1099130" cy="1347788"/>
          </a:xfrm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532B4682-A70C-E297-3229-0762A62F1EBD}"/>
                </a:ext>
              </a:extLst>
            </p:cNvPr>
            <p:cNvSpPr/>
            <p:nvPr/>
          </p:nvSpPr>
          <p:spPr bwMode="auto">
            <a:xfrm>
              <a:off x="236925" y="0"/>
              <a:ext cx="950699" cy="13477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l">
                <a:spcBef>
                  <a:spcPct val="0"/>
                </a:spcBef>
                <a:buFontTx/>
                <a:buNone/>
              </a:pPr>
              <a:endParaRPr lang="nl-NL" sz="2400" dirty="0"/>
            </a:p>
          </p:txBody>
        </p:sp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138B25E7-EC2E-A300-E356-0BF437887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9627" y="340252"/>
              <a:ext cx="625294" cy="943358"/>
            </a:xfrm>
            <a:prstGeom prst="rect">
              <a:avLst/>
            </a:prstGeom>
          </p:spPr>
        </p:pic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269E2C76-FECC-4219-4D46-F18524704F3A}"/>
                </a:ext>
              </a:extLst>
            </p:cNvPr>
            <p:cNvSpPr txBox="1"/>
            <p:nvPr/>
          </p:nvSpPr>
          <p:spPr>
            <a:xfrm>
              <a:off x="163897" y="66730"/>
              <a:ext cx="1099130" cy="254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700" cap="all" dirty="0">
                  <a:latin typeface="Oswald bold" panose="02000803000000000000" pitchFamily="2" charset="0"/>
                </a:rPr>
                <a:t>Onderdeel van</a:t>
              </a:r>
            </a:p>
          </p:txBody>
        </p:sp>
      </p:grpSp>
      <p:sp>
        <p:nvSpPr>
          <p:cNvPr id="4" name="Tekstvak 4">
            <a:extLst>
              <a:ext uri="{FF2B5EF4-FFF2-40B4-BE49-F238E27FC236}">
                <a16:creationId xmlns:a16="http://schemas.microsoft.com/office/drawing/2014/main" id="{40E64597-9314-9C11-8D4B-AA16B589C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0" y="1347788"/>
            <a:ext cx="2951163" cy="13849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 i="1" dirty="0">
                <a:solidFill>
                  <a:srgbClr val="FF0000"/>
                </a:solidFill>
              </a:rPr>
              <a:t>Let op: de beelden in deze presentatie mogen vanwege AVG niet langer gebruikt worden dan schooljaar 27-28. Wil je deze </a:t>
            </a:r>
            <a:r>
              <a:rPr lang="nl-NL" altLang="nl-NL" sz="1400" i="1" dirty="0" err="1">
                <a:solidFill>
                  <a:srgbClr val="FF0000"/>
                </a:solidFill>
              </a:rPr>
              <a:t>ppt</a:t>
            </a:r>
            <a:r>
              <a:rPr lang="nl-NL" altLang="nl-NL" sz="1400" i="1" dirty="0">
                <a:solidFill>
                  <a:srgbClr val="FF0000"/>
                </a:solidFill>
              </a:rPr>
              <a:t> met externen delen? Exporteer je presentatie dan naar pdf-formaat. </a:t>
            </a:r>
            <a:endParaRPr lang="nl-NL" altLang="nl-NL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Afbeelding 2">
            <a:extLst>
              <a:ext uri="{FF2B5EF4-FFF2-40B4-BE49-F238E27FC236}">
                <a16:creationId xmlns:a16="http://schemas.microsoft.com/office/drawing/2014/main" id="{2BB1ED97-C816-EBA5-536B-11BEEB0FC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72" y="0"/>
            <a:ext cx="912565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Afbeelding 16">
            <a:extLst>
              <a:ext uri="{FF2B5EF4-FFF2-40B4-BE49-F238E27FC236}">
                <a16:creationId xmlns:a16="http://schemas.microsoft.com/office/drawing/2014/main" id="{47AA1764-6ABE-DC0A-73AB-05D884024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25" y="3932238"/>
            <a:ext cx="1049338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2">
            <a:extLst>
              <a:ext uri="{FF2B5EF4-FFF2-40B4-BE49-F238E27FC236}">
                <a16:creationId xmlns:a16="http://schemas.microsoft.com/office/drawing/2014/main" id="{DEE74B97-802F-AD50-C681-C7D066A85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47650"/>
            <a:ext cx="5883275" cy="1143000"/>
          </a:xfrm>
        </p:spPr>
        <p:txBody>
          <a:bodyPr/>
          <a:lstStyle/>
          <a:p>
            <a:pPr eaLnBrk="1" hangingPunct="1"/>
            <a:r>
              <a:rPr lang="en-US" altLang="nl-NL"/>
              <a:t> </a:t>
            </a:r>
          </a:p>
        </p:txBody>
      </p:sp>
      <p:sp>
        <p:nvSpPr>
          <p:cNvPr id="6149" name="Text Box 10">
            <a:extLst>
              <a:ext uri="{FF2B5EF4-FFF2-40B4-BE49-F238E27FC236}">
                <a16:creationId xmlns:a16="http://schemas.microsoft.com/office/drawing/2014/main" id="{6DF7DB1F-C70A-D1B2-75B7-29EC1C471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139950"/>
            <a:ext cx="61722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800" b="1">
                <a:solidFill>
                  <a:srgbClr val="FFC000"/>
                </a:solidFill>
                <a:latin typeface="Arial Narrow" panose="020B0606020202030204" pitchFamily="34" charset="0"/>
              </a:rPr>
              <a:t>WAAROM?</a:t>
            </a:r>
            <a:endParaRPr lang="en-US" altLang="nl-NL" sz="1800" b="1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B6DDF8FC-EE03-562C-CD6A-1230F4CF2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BREDE BRUGKLAS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C79F42C-0621-BC07-3A9A-2479CA9EA0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3"/>
          <a:stretch>
            <a:fillRect/>
          </a:stretch>
        </p:blipFill>
        <p:spPr>
          <a:xfrm>
            <a:off x="4860000" y="1704975"/>
            <a:ext cx="2814638" cy="2814638"/>
          </a:xfrm>
          <a:prstGeom prst="flowChartConnector">
            <a:avLst/>
          </a:prstGeom>
          <a:ln>
            <a:solidFill>
              <a:srgbClr val="92D050"/>
            </a:solidFill>
          </a:ln>
        </p:spPr>
      </p:pic>
      <p:sp>
        <p:nvSpPr>
          <p:cNvPr id="6153" name="Ovaal 13">
            <a:extLst>
              <a:ext uri="{FF2B5EF4-FFF2-40B4-BE49-F238E27FC236}">
                <a16:creationId xmlns:a16="http://schemas.microsoft.com/office/drawing/2014/main" id="{8E8EDE35-2EF8-CF46-6B5D-663C8501E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8713" y="1639888"/>
            <a:ext cx="2960687" cy="2962275"/>
          </a:xfrm>
          <a:prstGeom prst="ellips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6154" name="Ovaal 14">
            <a:extLst>
              <a:ext uri="{FF2B5EF4-FFF2-40B4-BE49-F238E27FC236}">
                <a16:creationId xmlns:a16="http://schemas.microsoft.com/office/drawing/2014/main" id="{07CAA384-59E4-DDB7-7877-95287A4EA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1063" y="1479550"/>
            <a:ext cx="3124200" cy="3122613"/>
          </a:xfrm>
          <a:prstGeom prst="ellips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8" name="Text Box 11">
            <a:extLst>
              <a:ext uri="{FF2B5EF4-FFF2-40B4-BE49-F238E27FC236}">
                <a16:creationId xmlns:a16="http://schemas.microsoft.com/office/drawing/2014/main" id="{DCDE8DD6-55D8-15A2-BBFC-92AD16A66A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571750"/>
            <a:ext cx="3865563" cy="12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endParaRPr lang="en-US" altLang="nl-NL" sz="10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Afbeelding 2">
            <a:extLst>
              <a:ext uri="{FF2B5EF4-FFF2-40B4-BE49-F238E27FC236}">
                <a16:creationId xmlns:a16="http://schemas.microsoft.com/office/drawing/2014/main" id="{80FC3324-D44B-9122-930D-8C3C71205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72" y="0"/>
            <a:ext cx="912565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2">
            <a:extLst>
              <a:ext uri="{FF2B5EF4-FFF2-40B4-BE49-F238E27FC236}">
                <a16:creationId xmlns:a16="http://schemas.microsoft.com/office/drawing/2014/main" id="{F569E328-AC37-4599-377D-3A55FB2CE0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47650"/>
            <a:ext cx="5883275" cy="1143000"/>
          </a:xfrm>
        </p:spPr>
        <p:txBody>
          <a:bodyPr/>
          <a:lstStyle/>
          <a:p>
            <a:pPr eaLnBrk="1" hangingPunct="1"/>
            <a:r>
              <a:rPr lang="en-US" altLang="nl-NL"/>
              <a:t> 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4388C105-EA8C-93C4-D258-D4FA325F8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ONDERWIJS</a:t>
            </a:r>
          </a:p>
        </p:txBody>
      </p:sp>
      <p:sp>
        <p:nvSpPr>
          <p:cNvPr id="8199" name="Ovaal 2">
            <a:extLst>
              <a:ext uri="{FF2B5EF4-FFF2-40B4-BE49-F238E27FC236}">
                <a16:creationId xmlns:a16="http://schemas.microsoft.com/office/drawing/2014/main" id="{7BB8436E-A324-01BA-3A06-3B7D30C20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6225" y="1000125"/>
            <a:ext cx="1997075" cy="1997075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8200" name="Ovaal 13">
            <a:extLst>
              <a:ext uri="{FF2B5EF4-FFF2-40B4-BE49-F238E27FC236}">
                <a16:creationId xmlns:a16="http://schemas.microsoft.com/office/drawing/2014/main" id="{FB89725C-0367-4A98-AAA9-D3F3E0BAA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6413" y="895350"/>
            <a:ext cx="1995487" cy="1997075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8201" name="Ovaal 14">
            <a:extLst>
              <a:ext uri="{FF2B5EF4-FFF2-40B4-BE49-F238E27FC236}">
                <a16:creationId xmlns:a16="http://schemas.microsoft.com/office/drawing/2014/main" id="{DC22FC92-6187-A5AA-B616-AA01DD216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0850" y="1136650"/>
            <a:ext cx="1995488" cy="1995488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8202" name="Text Box 10">
            <a:extLst>
              <a:ext uri="{FF2B5EF4-FFF2-40B4-BE49-F238E27FC236}">
                <a16:creationId xmlns:a16="http://schemas.microsoft.com/office/drawing/2014/main" id="{7E1FDEE1-96C7-EDCD-64B4-7F08BD9E3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2475" y="1468438"/>
            <a:ext cx="133667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nl-NL" altLang="nl-NL" sz="2800" b="1" baseline="30000">
                <a:solidFill>
                  <a:srgbClr val="FFC000"/>
                </a:solidFill>
                <a:latin typeface="Arial Narrow" panose="020B0606020202030204" pitchFamily="34" charset="0"/>
              </a:rPr>
              <a:t>Uitgelicht tekstje</a:t>
            </a:r>
            <a:endParaRPr lang="en-US" altLang="nl-NL" sz="2800" b="1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8203" name="Text Box 10">
            <a:extLst>
              <a:ext uri="{FF2B5EF4-FFF2-40B4-BE49-F238E27FC236}">
                <a16:creationId xmlns:a16="http://schemas.microsoft.com/office/drawing/2014/main" id="{C4E0615B-1A86-E12E-668A-535EE1507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2475" y="2051050"/>
            <a:ext cx="133667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nl-NL" altLang="nl-NL" sz="1400" baseline="30000">
                <a:solidFill>
                  <a:srgbClr val="000000"/>
                </a:solidFill>
                <a:latin typeface="Verdana" panose="020B0604030504040204" pitchFamily="34" charset="0"/>
              </a:rPr>
              <a:t>Eatione mporehenimet faccusdae nis et pe</a:t>
            </a:r>
            <a:endParaRPr lang="en-US" altLang="nl-NL" sz="1400">
              <a:latin typeface="Verdana" panose="020B0604030504040204" pitchFamily="34" charset="0"/>
            </a:endParaRPr>
          </a:p>
        </p:txBody>
      </p:sp>
      <p:pic>
        <p:nvPicPr>
          <p:cNvPr id="8204" name="Afbeelding 16">
            <a:extLst>
              <a:ext uri="{FF2B5EF4-FFF2-40B4-BE49-F238E27FC236}">
                <a16:creationId xmlns:a16="http://schemas.microsoft.com/office/drawing/2014/main" id="{968BE8CD-28C2-0696-6B5B-FFF9E6A23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25" y="3932238"/>
            <a:ext cx="1049338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>
            <a:extLst>
              <a:ext uri="{FF2B5EF4-FFF2-40B4-BE49-F238E27FC236}">
                <a16:creationId xmlns:a16="http://schemas.microsoft.com/office/drawing/2014/main" id="{61E2ADFF-C5CE-8531-BBD3-9A5E4C960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95463"/>
            <a:ext cx="6172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FFC000"/>
                </a:solidFill>
                <a:latin typeface="Arial Narrow" panose="020B0606020202030204" pitchFamily="34" charset="0"/>
              </a:rPr>
              <a:t>TYPE HIER EEN SUBKOP. UGIT OFFICTUM IN NULPA PELITAT </a:t>
            </a:r>
          </a:p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FFC000"/>
                </a:solidFill>
                <a:latin typeface="Arial Narrow" panose="020B0606020202030204" pitchFamily="34" charset="0"/>
              </a:rPr>
              <a:t>OMNIS RESTINT ISINCTO OFFIC TECTUR, QUIA DOLUPTA</a:t>
            </a:r>
            <a:endParaRPr lang="en-US" altLang="nl-NL" sz="16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F80DAD9F-04D4-C677-8C13-E5CC35D97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571750"/>
            <a:ext cx="6172200" cy="1416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Typ hier een opsomming.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Officatessi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quodi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conem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aperes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peliatem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quiae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quat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lant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est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de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blanihil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iliquia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cone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volupta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quibus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et ut que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ommolec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eptasit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lacerum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ut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maxim</a:t>
            </a:r>
            <a:endParaRPr lang="en-US" altLang="nl-NL" sz="12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Afbeelding 2">
            <a:extLst>
              <a:ext uri="{FF2B5EF4-FFF2-40B4-BE49-F238E27FC236}">
                <a16:creationId xmlns:a16="http://schemas.microsoft.com/office/drawing/2014/main" id="{911050B3-946F-6638-B71F-563CFCB49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681288"/>
            <a:ext cx="9144000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Afbeelding 8">
            <a:extLst>
              <a:ext uri="{FF2B5EF4-FFF2-40B4-BE49-F238E27FC236}">
                <a16:creationId xmlns:a16="http://schemas.microsoft.com/office/drawing/2014/main" id="{868B99B8-DAE2-CF77-D081-E9624F264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3932238"/>
            <a:ext cx="106203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C3B0065-2651-440B-84FE-C1E097DEE1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119" y="356577"/>
            <a:ext cx="2887596" cy="4482529"/>
          </a:xfrm>
          <a:prstGeom prst="rect">
            <a:avLst/>
          </a:prstGeom>
        </p:spPr>
      </p:pic>
      <p:sp>
        <p:nvSpPr>
          <p:cNvPr id="4" name="Text Box 11">
            <a:extLst>
              <a:ext uri="{FF2B5EF4-FFF2-40B4-BE49-F238E27FC236}">
                <a16:creationId xmlns:a16="http://schemas.microsoft.com/office/drawing/2014/main" id="{5B12081D-F7AF-C7DF-5DCE-BA1E0A8A4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25" y="1336675"/>
            <a:ext cx="4538663" cy="2295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Typ hier een opsomming.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Officatessi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aperes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peliatem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blanihil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iliquia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volupta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quibus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 ut que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ommolec</a:t>
            </a: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ommolec</a:t>
            </a: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ts val="1900"/>
              </a:lnSpc>
              <a:spcBef>
                <a:spcPct val="0"/>
              </a:spcBef>
              <a:buFontTx/>
              <a:buNone/>
              <a:defRPr/>
            </a:pPr>
            <a:endParaRPr lang="en-US" altLang="nl-NL" sz="1800" dirty="0">
              <a:solidFill>
                <a:srgbClr val="000000"/>
              </a:solidFill>
              <a:latin typeface="Helvetica Neue" panose="02000503000000020004" pitchFamily="2" charset="0"/>
            </a:endParaRP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80761AF4-A068-DCE4-F000-4484869D3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4213" y="552450"/>
            <a:ext cx="5164137" cy="5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FFC000"/>
                </a:solidFill>
                <a:latin typeface="Arial Narrow" panose="020B0606020202030204" pitchFamily="34" charset="0"/>
              </a:rPr>
              <a:t>TYPE HIER EEN SUBKOP. UGIT OFFICTUM IN PELITAT </a:t>
            </a:r>
          </a:p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FFC000"/>
                </a:solidFill>
                <a:latin typeface="Arial Narrow" panose="020B0606020202030204" pitchFamily="34" charset="0"/>
              </a:rPr>
              <a:t>OMNIS RESTINT ISINCTO OFFIC TECTUR, QUIA DOLUPTA</a:t>
            </a:r>
            <a:endParaRPr lang="en-US" altLang="nl-NL" sz="1600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Afbeelding 2">
            <a:extLst>
              <a:ext uri="{FF2B5EF4-FFF2-40B4-BE49-F238E27FC236}">
                <a16:creationId xmlns:a16="http://schemas.microsoft.com/office/drawing/2014/main" id="{4348D8AE-31FC-BBD2-A84D-158D6085E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72" y="0"/>
            <a:ext cx="912565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9">
            <a:extLst>
              <a:ext uri="{FF2B5EF4-FFF2-40B4-BE49-F238E27FC236}">
                <a16:creationId xmlns:a16="http://schemas.microsoft.com/office/drawing/2014/main" id="{AB62BAB1-8394-31B6-2F3C-F8AD0253F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65325"/>
            <a:ext cx="8077200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198563" algn="l"/>
                <a:tab pos="430371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198563" algn="l"/>
                <a:tab pos="4303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198563" algn="l"/>
                <a:tab pos="4303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2400" b="1" baseline="30000" dirty="0">
                <a:solidFill>
                  <a:srgbClr val="FFC000"/>
                </a:solidFill>
                <a:latin typeface="Arial Narrow" panose="020B0606020202030204" pitchFamily="34" charset="0"/>
              </a:rPr>
              <a:t>Tijd	Onderwerp	Locatie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12.00 uur	Opening	Lokaal 2.12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12.30 uur	de pos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eum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fugitisit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re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nobitatiber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	Lokaal 6.35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13.00 uur	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fugitisit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re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nobitatiber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de pos 	Lokaal 2.56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13.30 uur	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uat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lant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est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de pos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eum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fugitisi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	Lokaal 12B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14.00 uur	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quat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lant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est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de pos	Lokaal 5.13</a:t>
            </a:r>
            <a:endParaRPr lang="en-US" altLang="nl-NL" sz="1800" baseline="300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D16C9AB-478F-6AC6-D36E-CBECEB302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AGENDA</a:t>
            </a:r>
          </a:p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endParaRPr lang="en-US" altLang="nl-NL" sz="5400" b="1" kern="0" dirty="0">
              <a:solidFill>
                <a:schemeClr val="bg1"/>
              </a:solidFill>
              <a:latin typeface="Helvetica 77 Bold Condensed" panose="02000503000000020004" pitchFamily="2" charset="0"/>
              <a:ea typeface="Helvetica 77 Bold Condensed" panose="02000503000000020004" pitchFamily="2" charset="0"/>
              <a:cs typeface="Helvetica 77 Bold Condensed" panose="02000503000000020004" pitchFamily="2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A41F291-14A1-170E-B7CE-039B683871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9619" y="348246"/>
            <a:ext cx="2019840" cy="4227934"/>
          </a:xfrm>
          <a:prstGeom prst="rect">
            <a:avLst/>
          </a:prstGeom>
        </p:spPr>
      </p:pic>
      <p:pic>
        <p:nvPicPr>
          <p:cNvPr id="12293" name="Afbeelding 10">
            <a:extLst>
              <a:ext uri="{FF2B5EF4-FFF2-40B4-BE49-F238E27FC236}">
                <a16:creationId xmlns:a16="http://schemas.microsoft.com/office/drawing/2014/main" id="{995E869D-4AF8-4DEA-86A9-CC83F8715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25" y="3932238"/>
            <a:ext cx="1049338" cy="95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Afbeelding 2">
            <a:extLst>
              <a:ext uri="{FF2B5EF4-FFF2-40B4-BE49-F238E27FC236}">
                <a16:creationId xmlns:a16="http://schemas.microsoft.com/office/drawing/2014/main" id="{6A9C68AB-FA66-3972-E8C1-AC1CBE5F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74" y="2681288"/>
            <a:ext cx="9125651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Afbeelding 8">
            <a:extLst>
              <a:ext uri="{FF2B5EF4-FFF2-40B4-BE49-F238E27FC236}">
                <a16:creationId xmlns:a16="http://schemas.microsoft.com/office/drawing/2014/main" id="{5AFE89DF-9B02-DB1C-27C6-51A947C80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3932238"/>
            <a:ext cx="106203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 Box 10">
            <a:extLst>
              <a:ext uri="{FF2B5EF4-FFF2-40B4-BE49-F238E27FC236}">
                <a16:creationId xmlns:a16="http://schemas.microsoft.com/office/drawing/2014/main" id="{94D8FF75-6346-A6A7-ADE0-5F9A2F382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855663"/>
            <a:ext cx="5164137" cy="26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b="1" dirty="0">
                <a:solidFill>
                  <a:srgbClr val="FFC000"/>
                </a:solidFill>
                <a:latin typeface="Arial Narrow" panose="020B0606020202030204" pitchFamily="34" charset="0"/>
              </a:rPr>
              <a:t>PROFIEL-UREN</a:t>
            </a:r>
            <a:endParaRPr lang="en-US" altLang="nl-NL" b="1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19459" name="Text Box 11">
            <a:extLst>
              <a:ext uri="{FF2B5EF4-FFF2-40B4-BE49-F238E27FC236}">
                <a16:creationId xmlns:a16="http://schemas.microsoft.com/office/drawing/2014/main" id="{CB152D33-AEE4-99E8-9BFD-0E09419EB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1477963"/>
            <a:ext cx="4538662" cy="1936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nl-NL" sz="1400" b="1" dirty="0">
                <a:latin typeface="Verdana" panose="020B0604030504040204" pitchFamily="34" charset="0"/>
                <a:ea typeface="Verdana" panose="020B0604030504040204" pitchFamily="34" charset="0"/>
              </a:rPr>
              <a:t>Voor vwo leerlingen:</a:t>
            </a:r>
          </a:p>
          <a:p>
            <a:pPr>
              <a:defRPr/>
            </a:pPr>
            <a:r>
              <a:rPr lang="nl-NL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Science</a:t>
            </a: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 techniek </a:t>
            </a: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Wetenschap natuur en milieu</a:t>
            </a: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Kunst- en culturele activiteiten</a:t>
            </a: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Sportactiviteiten</a:t>
            </a:r>
          </a:p>
          <a:p>
            <a:pPr>
              <a:defRPr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</a:rPr>
              <a:t>Ondersteuning</a:t>
            </a:r>
          </a:p>
          <a:p>
            <a:pPr marL="0" indent="0">
              <a:lnSpc>
                <a:spcPts val="1600"/>
              </a:lnSpc>
              <a:spcBef>
                <a:spcPct val="0"/>
              </a:spcBef>
              <a:buFontTx/>
              <a:buNone/>
              <a:defRPr/>
            </a:pPr>
            <a:endParaRPr lang="nl-NL" altLang="nl-NL" sz="1600" baseline="300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ts val="1900"/>
              </a:lnSpc>
              <a:spcBef>
                <a:spcPct val="0"/>
              </a:spcBef>
              <a:buFontTx/>
              <a:buNone/>
              <a:defRPr/>
            </a:pPr>
            <a:endParaRPr lang="en-US" altLang="nl-NL" sz="2100" baseline="30000" dirty="0">
              <a:solidFill>
                <a:srgbClr val="000000"/>
              </a:solidFill>
              <a:latin typeface="Helvetica Neue" panose="02000503000000020004" pitchFamily="2" charset="0"/>
            </a:endParaRPr>
          </a:p>
        </p:txBody>
      </p:sp>
      <p:sp>
        <p:nvSpPr>
          <p:cNvPr id="14342" name="Ovaal 7">
            <a:extLst>
              <a:ext uri="{FF2B5EF4-FFF2-40B4-BE49-F238E27FC236}">
                <a16:creationId xmlns:a16="http://schemas.microsoft.com/office/drawing/2014/main" id="{38778274-1C00-2EBC-2317-1E46A7092F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25" y="414338"/>
            <a:ext cx="1971675" cy="1971675"/>
          </a:xfrm>
          <a:prstGeom prst="ellipse">
            <a:avLst/>
          </a:prstGeom>
          <a:noFill/>
          <a:ln w="19050">
            <a:solidFill>
              <a:srgbClr val="FFC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4343" name="Rechthoek 8">
            <a:extLst>
              <a:ext uri="{FF2B5EF4-FFF2-40B4-BE49-F238E27FC236}">
                <a16:creationId xmlns:a16="http://schemas.microsoft.com/office/drawing/2014/main" id="{257E2029-E795-7426-132F-BDD5AAA82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4650" y="1160463"/>
            <a:ext cx="169862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 dirty="0">
                <a:latin typeface="Lucida Handwriting" panose="03010101010101010101" pitchFamily="66" charset="0"/>
              </a:rPr>
              <a:t>“Jij kiest in de profiel-uren!”</a:t>
            </a:r>
            <a:endParaRPr lang="nl-NL" altLang="nl-NL" sz="1400" dirty="0">
              <a:solidFill>
                <a:schemeClr val="bg1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2817CAB-95D0-8D74-040D-69DA33173B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3" y="42862"/>
            <a:ext cx="2864622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B63F8-E95F-54B0-96AC-394C74120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Afbeelding 2" descr="Afbeelding met zonsondergang&#10;&#10;Automatisch gegenereerde beschrijving">
            <a:extLst>
              <a:ext uri="{FF2B5EF4-FFF2-40B4-BE49-F238E27FC236}">
                <a16:creationId xmlns:a16="http://schemas.microsoft.com/office/drawing/2014/main" id="{3D71B225-525A-9E7B-3C51-EB1E88E97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Afbeelding 9">
            <a:extLst>
              <a:ext uri="{FF2B5EF4-FFF2-40B4-BE49-F238E27FC236}">
                <a16:creationId xmlns:a16="http://schemas.microsoft.com/office/drawing/2014/main" id="{8A606B5C-8CE7-53F3-6306-21DA86630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4030439"/>
            <a:ext cx="106203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10">
            <a:extLst>
              <a:ext uri="{FF2B5EF4-FFF2-40B4-BE49-F238E27FC236}">
                <a16:creationId xmlns:a16="http://schemas.microsoft.com/office/drawing/2014/main" id="{27275BFC-5F1D-F177-4598-9050861BC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869950"/>
            <a:ext cx="5164138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2400" b="1">
                <a:latin typeface="Verdana" panose="020B0604030504040204" pitchFamily="34" charset="0"/>
              </a:rPr>
              <a:t>OPEN DAG</a:t>
            </a:r>
            <a:br>
              <a:rPr lang="nl-NL" altLang="nl-NL" sz="2400" b="1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  <a:t>zaterdag XX februari XXX</a:t>
            </a:r>
          </a:p>
          <a:p>
            <a:pPr>
              <a:buFontTx/>
              <a:buNone/>
            </a:pPr>
            <a: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  <a:t>09:30 – 13:00 uur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6390" name="Text Box 10">
            <a:extLst>
              <a:ext uri="{FF2B5EF4-FFF2-40B4-BE49-F238E27FC236}">
                <a16:creationId xmlns:a16="http://schemas.microsoft.com/office/drawing/2014/main" id="{6123EF8D-065B-499B-ACA0-3236C45CB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2130425"/>
            <a:ext cx="3384550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2000" b="1">
                <a:latin typeface="Verdana" panose="020B0604030504040204" pitchFamily="34" charset="0"/>
              </a:rPr>
              <a:t>INFORMATIEAVOND</a:t>
            </a:r>
            <a:br>
              <a:rPr lang="nl-NL" altLang="nl-NL" sz="2400" b="1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  <a:t>XX </a:t>
            </a:r>
          </a:p>
          <a:p>
            <a:pPr>
              <a:buFontTx/>
              <a:buNone/>
            </a:pPr>
            <a: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  <a:t>XX uur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6391" name="Rechthoek 1">
            <a:extLst>
              <a:ext uri="{FF2B5EF4-FFF2-40B4-BE49-F238E27FC236}">
                <a16:creationId xmlns:a16="http://schemas.microsoft.com/office/drawing/2014/main" id="{459851EE-6E9B-111B-D3CC-4AA7012F4C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63" y="4650135"/>
            <a:ext cx="2670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800" b="1" dirty="0">
                <a:latin typeface="Verdana" panose="020B0604030504040204" pitchFamily="34" charset="0"/>
              </a:rPr>
              <a:t>www.hpc-zetten.nl</a:t>
            </a:r>
          </a:p>
        </p:txBody>
      </p:sp>
      <p:grpSp>
        <p:nvGrpSpPr>
          <p:cNvPr id="16392" name="Groep 10">
            <a:extLst>
              <a:ext uri="{FF2B5EF4-FFF2-40B4-BE49-F238E27FC236}">
                <a16:creationId xmlns:a16="http://schemas.microsoft.com/office/drawing/2014/main" id="{794E83E2-D0BD-8D87-305A-22AA46BC63BB}"/>
              </a:ext>
            </a:extLst>
          </p:cNvPr>
          <p:cNvGrpSpPr>
            <a:grpSpLocks/>
          </p:cNvGrpSpPr>
          <p:nvPr/>
        </p:nvGrpSpPr>
        <p:grpSpPr bwMode="auto">
          <a:xfrm>
            <a:off x="3381375" y="4632325"/>
            <a:ext cx="1187450" cy="363538"/>
            <a:chOff x="3975100" y="4610617"/>
            <a:chExt cx="1187488" cy="364953"/>
          </a:xfrm>
        </p:grpSpPr>
        <p:pic>
          <p:nvPicPr>
            <p:cNvPr id="16393" name="Graphic 2">
              <a:extLst>
                <a:ext uri="{FF2B5EF4-FFF2-40B4-BE49-F238E27FC236}">
                  <a16:creationId xmlns:a16="http://schemas.microsoft.com/office/drawing/2014/main" id="{25C81D89-BD3B-18F5-8A90-7C8472BF9E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5100" y="4615399"/>
              <a:ext cx="360375" cy="36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4" name="Graphic 3">
              <a:extLst>
                <a:ext uri="{FF2B5EF4-FFF2-40B4-BE49-F238E27FC236}">
                  <a16:creationId xmlns:a16="http://schemas.microsoft.com/office/drawing/2014/main" id="{69F04C60-413C-2670-CF2A-29BC4CA98C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9451" y="4615399"/>
              <a:ext cx="360374" cy="36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5" name="Graphic 5">
              <a:extLst>
                <a:ext uri="{FF2B5EF4-FFF2-40B4-BE49-F238E27FC236}">
                  <a16:creationId xmlns:a16="http://schemas.microsoft.com/office/drawing/2014/main" id="{D224646C-26E9-B374-3D08-64B20EB937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2214" y="4610617"/>
              <a:ext cx="360374" cy="36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Afbeelding 2">
            <a:extLst>
              <a:ext uri="{FF2B5EF4-FFF2-40B4-BE49-F238E27FC236}">
                <a16:creationId xmlns:a16="http://schemas.microsoft.com/office/drawing/2014/main" id="{233BB629-21F3-D40D-912D-6F29DBE188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6418" y="685223"/>
            <a:ext cx="4118093" cy="3773053"/>
          </a:xfrm>
          <a:prstGeom prst="rect">
            <a:avLst/>
          </a:prstGeom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B33A9916-EB3B-2C4C-4C41-4884CDCEFD73}"/>
              </a:ext>
            </a:extLst>
          </p:cNvPr>
          <p:cNvGrpSpPr/>
          <p:nvPr/>
        </p:nvGrpSpPr>
        <p:grpSpPr>
          <a:xfrm>
            <a:off x="179513" y="0"/>
            <a:ext cx="864096" cy="1059582"/>
            <a:chOff x="163897" y="0"/>
            <a:chExt cx="1099130" cy="1347788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0CA8E3F8-6AF9-CCC2-9DC2-DA3ABFFACFE5}"/>
                </a:ext>
              </a:extLst>
            </p:cNvPr>
            <p:cNvSpPr/>
            <p:nvPr/>
          </p:nvSpPr>
          <p:spPr bwMode="auto">
            <a:xfrm>
              <a:off x="236925" y="0"/>
              <a:ext cx="950699" cy="13477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l">
                <a:spcBef>
                  <a:spcPct val="0"/>
                </a:spcBef>
                <a:buFontTx/>
                <a:buNone/>
              </a:pPr>
              <a:endParaRPr lang="nl-NL" sz="2400" dirty="0"/>
            </a:p>
          </p:txBody>
        </p:sp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1A71F093-2251-AD03-465C-F8D5998A4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9627" y="340252"/>
              <a:ext cx="625294" cy="943358"/>
            </a:xfrm>
            <a:prstGeom prst="rect">
              <a:avLst/>
            </a:prstGeom>
          </p:spPr>
        </p:pic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19F85225-FF3B-FF71-4E29-C3B350399B83}"/>
                </a:ext>
              </a:extLst>
            </p:cNvPr>
            <p:cNvSpPr txBox="1"/>
            <p:nvPr/>
          </p:nvSpPr>
          <p:spPr>
            <a:xfrm>
              <a:off x="163897" y="66730"/>
              <a:ext cx="1099130" cy="254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700" cap="all" dirty="0">
                  <a:latin typeface="Oswald bold" panose="02000803000000000000" pitchFamily="2" charset="0"/>
                </a:rPr>
                <a:t>Onderdeel van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0426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23E5415-B3D6-73D8-8262-65D203D724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0578"/>
            <a:ext cx="9144762" cy="6096508"/>
          </a:xfrm>
          <a:prstGeom prst="rect">
            <a:avLst/>
          </a:prstGeom>
        </p:spPr>
      </p:pic>
      <p:sp>
        <p:nvSpPr>
          <p:cNvPr id="18434" name="Ovaal 7">
            <a:extLst>
              <a:ext uri="{FF2B5EF4-FFF2-40B4-BE49-F238E27FC236}">
                <a16:creationId xmlns:a16="http://schemas.microsoft.com/office/drawing/2014/main" id="{39565376-B749-0AC4-BE74-40414A0D1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1" y="28575"/>
            <a:ext cx="1971675" cy="1971675"/>
          </a:xfrm>
          <a:prstGeom prst="ellipse">
            <a:avLst/>
          </a:prstGeom>
          <a:noFill/>
          <a:ln w="19050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8435" name="Rechthoek 8">
            <a:extLst>
              <a:ext uri="{FF2B5EF4-FFF2-40B4-BE49-F238E27FC236}">
                <a16:creationId xmlns:a16="http://schemas.microsoft.com/office/drawing/2014/main" id="{9523A940-71E1-47B9-7377-72606363B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291" y="623920"/>
            <a:ext cx="1420813" cy="78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 dirty="0">
                <a:solidFill>
                  <a:schemeClr val="bg1"/>
                </a:solidFill>
                <a:latin typeface="Lucida Handwriting" panose="03010101010101010101" pitchFamily="66" charset="0"/>
              </a:rPr>
              <a:t>“Kom je met ons kennis maken?”</a:t>
            </a:r>
          </a:p>
        </p:txBody>
      </p:sp>
      <p:pic>
        <p:nvPicPr>
          <p:cNvPr id="4" name="Afbeelding 9">
            <a:extLst>
              <a:ext uri="{FF2B5EF4-FFF2-40B4-BE49-F238E27FC236}">
                <a16:creationId xmlns:a16="http://schemas.microsoft.com/office/drawing/2014/main" id="{2DAEC885-63E0-6103-573F-221524617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3932238"/>
            <a:ext cx="106203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58AA08A-8A19-1829-1293-22E7D01F93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2957" y="-956642"/>
            <a:ext cx="9289914" cy="6192688"/>
          </a:xfrm>
          <a:prstGeom prst="rect">
            <a:avLst/>
          </a:prstGeom>
        </p:spPr>
      </p:pic>
      <p:sp>
        <p:nvSpPr>
          <p:cNvPr id="20484" name="Ovaal 7">
            <a:extLst>
              <a:ext uri="{FF2B5EF4-FFF2-40B4-BE49-F238E27FC236}">
                <a16:creationId xmlns:a16="http://schemas.microsoft.com/office/drawing/2014/main" id="{79FD2456-B92D-7364-7AF6-D3EB1286B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0664" y="1923678"/>
            <a:ext cx="1971675" cy="1971675"/>
          </a:xfrm>
          <a:prstGeom prst="ellipse">
            <a:avLst/>
          </a:prstGeom>
          <a:noFill/>
          <a:ln w="19050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20485" name="Rechthoek 8">
            <a:extLst>
              <a:ext uri="{FF2B5EF4-FFF2-40B4-BE49-F238E27FC236}">
                <a16:creationId xmlns:a16="http://schemas.microsoft.com/office/drawing/2014/main" id="{DEEC664B-EB3A-8E6D-3E1C-1AF40633C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6096" y="2571750"/>
            <a:ext cx="1420813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 dirty="0">
                <a:solidFill>
                  <a:schemeClr val="bg1"/>
                </a:solidFill>
                <a:latin typeface="Lucida Handwriting" panose="03010101010101010101" pitchFamily="66" charset="0"/>
              </a:rPr>
              <a:t>“Kom je met ons kennis maken?”</a:t>
            </a:r>
          </a:p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 dirty="0">
                <a:solidFill>
                  <a:schemeClr val="bg1"/>
                </a:solidFill>
                <a:latin typeface="Lucida Handwriting" panose="03010101010101010101" pitchFamily="66" charset="0"/>
              </a:rPr>
              <a:t>.</a:t>
            </a:r>
          </a:p>
        </p:txBody>
      </p:sp>
      <p:pic>
        <p:nvPicPr>
          <p:cNvPr id="5" name="Afbeelding 9">
            <a:extLst>
              <a:ext uri="{FF2B5EF4-FFF2-40B4-BE49-F238E27FC236}">
                <a16:creationId xmlns:a16="http://schemas.microsoft.com/office/drawing/2014/main" id="{364EDB2B-3A3C-6D87-8ED8-363482AAD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3932238"/>
            <a:ext cx="106203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8C85D0C-7410-530F-AFC7-40D1F3B5BF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2042" y="-524594"/>
            <a:ext cx="9288084" cy="6192688"/>
          </a:xfrm>
          <a:prstGeom prst="rect">
            <a:avLst/>
          </a:prstGeom>
        </p:spPr>
      </p:pic>
      <p:sp>
        <p:nvSpPr>
          <p:cNvPr id="22531" name="Ovaal 7">
            <a:extLst>
              <a:ext uri="{FF2B5EF4-FFF2-40B4-BE49-F238E27FC236}">
                <a16:creationId xmlns:a16="http://schemas.microsoft.com/office/drawing/2014/main" id="{B6C3BD4F-B3CF-0461-F0D6-1693AD901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" y="771525"/>
            <a:ext cx="1971675" cy="1971675"/>
          </a:xfrm>
          <a:prstGeom prst="ellipse">
            <a:avLst/>
          </a:prstGeom>
          <a:noFill/>
          <a:ln w="19050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22532" name="Rechthoek 8">
            <a:extLst>
              <a:ext uri="{FF2B5EF4-FFF2-40B4-BE49-F238E27FC236}">
                <a16:creationId xmlns:a16="http://schemas.microsoft.com/office/drawing/2014/main" id="{70769367-1914-79CE-2DE1-A79C6446D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419225"/>
            <a:ext cx="1420812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 dirty="0">
                <a:solidFill>
                  <a:schemeClr val="bg1"/>
                </a:solidFill>
                <a:latin typeface="Lucida Handwriting" panose="03010101010101010101" pitchFamily="66" charset="0"/>
              </a:rPr>
              <a:t>“Kom je met ons kennis maken?”</a:t>
            </a:r>
          </a:p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 dirty="0">
                <a:solidFill>
                  <a:schemeClr val="bg1"/>
                </a:solidFill>
                <a:latin typeface="Lucida Handwriting" panose="03010101010101010101" pitchFamily="66" charset="0"/>
              </a:rPr>
              <a:t>.</a:t>
            </a:r>
          </a:p>
        </p:txBody>
      </p:sp>
      <p:pic>
        <p:nvPicPr>
          <p:cNvPr id="4" name="Afbeelding 9">
            <a:extLst>
              <a:ext uri="{FF2B5EF4-FFF2-40B4-BE49-F238E27FC236}">
                <a16:creationId xmlns:a16="http://schemas.microsoft.com/office/drawing/2014/main" id="{A69F0F2E-1668-7861-516D-34EFBBC43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3932238"/>
            <a:ext cx="106203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20AB2A93-BE1B-D6B5-DD98-D3EFF2D4FF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2931" y="-596602"/>
            <a:ext cx="9289862" cy="6192688"/>
          </a:xfrm>
          <a:prstGeom prst="rect">
            <a:avLst/>
          </a:prstGeom>
        </p:spPr>
      </p:pic>
      <p:pic>
        <p:nvPicPr>
          <p:cNvPr id="7" name="Afbeelding 9">
            <a:extLst>
              <a:ext uri="{FF2B5EF4-FFF2-40B4-BE49-F238E27FC236}">
                <a16:creationId xmlns:a16="http://schemas.microsoft.com/office/drawing/2014/main" id="{1DF85D10-46D1-9332-2922-F8808C08F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3932238"/>
            <a:ext cx="106203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Ovaal 7">
            <a:extLst>
              <a:ext uri="{FF2B5EF4-FFF2-40B4-BE49-F238E27FC236}">
                <a16:creationId xmlns:a16="http://schemas.microsoft.com/office/drawing/2014/main" id="{B6C3BD4F-B3CF-0461-F0D6-1693AD901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" y="771525"/>
            <a:ext cx="1971675" cy="1971675"/>
          </a:xfrm>
          <a:prstGeom prst="ellipse">
            <a:avLst/>
          </a:prstGeom>
          <a:noFill/>
          <a:ln w="19050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22532" name="Rechthoek 8">
            <a:extLst>
              <a:ext uri="{FF2B5EF4-FFF2-40B4-BE49-F238E27FC236}">
                <a16:creationId xmlns:a16="http://schemas.microsoft.com/office/drawing/2014/main" id="{70769367-1914-79CE-2DE1-A79C6446D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419225"/>
            <a:ext cx="1420812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>
                <a:solidFill>
                  <a:schemeClr val="bg1"/>
                </a:solidFill>
                <a:latin typeface="Lucida Handwriting" panose="03010101010101010101" pitchFamily="66" charset="0"/>
              </a:rPr>
              <a:t>“Kom je met ons kennis maken?”</a:t>
            </a:r>
          </a:p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>
                <a:solidFill>
                  <a:schemeClr val="bg1"/>
                </a:solidFill>
                <a:latin typeface="Lucida Handwriting" panose="03010101010101010101" pitchFamily="66" charset="0"/>
              </a:rPr>
              <a:t>.</a:t>
            </a:r>
          </a:p>
        </p:txBody>
      </p:sp>
      <p:pic>
        <p:nvPicPr>
          <p:cNvPr id="4" name="Afbeelding 9">
            <a:extLst>
              <a:ext uri="{FF2B5EF4-FFF2-40B4-BE49-F238E27FC236}">
                <a16:creationId xmlns:a16="http://schemas.microsoft.com/office/drawing/2014/main" id="{A69F0F2E-1668-7861-516D-34EFBBC43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3932238"/>
            <a:ext cx="106203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C6C33BB-1BD3-398F-66C0-53D004D73A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4514" y="-524594"/>
            <a:ext cx="9289032" cy="6192688"/>
          </a:xfrm>
          <a:prstGeom prst="rect">
            <a:avLst/>
          </a:prstGeom>
        </p:spPr>
      </p:pic>
      <p:pic>
        <p:nvPicPr>
          <p:cNvPr id="6" name="Afbeelding 9">
            <a:extLst>
              <a:ext uri="{FF2B5EF4-FFF2-40B4-BE49-F238E27FC236}">
                <a16:creationId xmlns:a16="http://schemas.microsoft.com/office/drawing/2014/main" id="{F8D448AB-0F42-A3E0-4F2E-70F876066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825" y="4084638"/>
            <a:ext cx="106203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9226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1E9EDE1-9B0A-1481-1838-62C49E4675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4865" y="-740618"/>
            <a:ext cx="9180440" cy="6120832"/>
          </a:xfrm>
          <a:prstGeom prst="rect">
            <a:avLst/>
          </a:prstGeom>
        </p:spPr>
      </p:pic>
      <p:pic>
        <p:nvPicPr>
          <p:cNvPr id="4" name="Afbeelding 9">
            <a:extLst>
              <a:ext uri="{FF2B5EF4-FFF2-40B4-BE49-F238E27FC236}">
                <a16:creationId xmlns:a16="http://schemas.microsoft.com/office/drawing/2014/main" id="{5499E194-A0E3-CE57-B265-8AF7476C2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3932238"/>
            <a:ext cx="106203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Afbeelding 3">
            <a:extLst>
              <a:ext uri="{FF2B5EF4-FFF2-40B4-BE49-F238E27FC236}">
                <a16:creationId xmlns:a16="http://schemas.microsoft.com/office/drawing/2014/main" id="{53305392-C421-55E9-DDB7-EE05A3AB8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63" y="3933825"/>
            <a:ext cx="1049337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Text Box 10">
            <a:extLst>
              <a:ext uri="{FF2B5EF4-FFF2-40B4-BE49-F238E27FC236}">
                <a16:creationId xmlns:a16="http://schemas.microsoft.com/office/drawing/2014/main" id="{954C90C3-9A2F-D29C-4233-309FBE195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360363"/>
            <a:ext cx="5164137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1400" b="1">
                <a:latin typeface="Verdana" panose="020B0604030504040204" pitchFamily="34" charset="0"/>
              </a:rPr>
              <a:t>Afbeeldingen om in je dia presentatie te gebruiken: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5D1E8A5B-0200-0FD0-02A8-5B9EC45B4D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4732" y="799727"/>
            <a:ext cx="1619879" cy="3805781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70AB7479-F978-A204-2D6E-BBA477A7E9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932" y="664542"/>
            <a:ext cx="1727117" cy="3958771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C93CE953-C183-D1CA-8888-BA7E961829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1243" y="911916"/>
            <a:ext cx="1530572" cy="3875194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CDE04846-B329-05E2-CAE6-6FD05BD06D6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3583" y="480639"/>
            <a:ext cx="1900358" cy="4443958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7E9FC8D1-11BB-9154-DAA4-E8F359B9BB3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7947" y="339179"/>
            <a:ext cx="1660057" cy="4443958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9807D74A-00C2-3ABD-8CDF-1E644E2C7D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8520" y="990149"/>
            <a:ext cx="1808468" cy="343069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Afbeelding 22">
            <a:extLst>
              <a:ext uri="{FF2B5EF4-FFF2-40B4-BE49-F238E27FC236}">
                <a16:creationId xmlns:a16="http://schemas.microsoft.com/office/drawing/2014/main" id="{DE04098D-B8F6-7C05-9EA8-94F670E45B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645" y="24108"/>
            <a:ext cx="1694506" cy="272924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EFD35AE-DE84-761D-86E4-374AE8F57B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0315" y="389125"/>
            <a:ext cx="1350120" cy="2219938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06896CB-6059-A223-EC31-097FBF8AF0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714" y="2472900"/>
            <a:ext cx="1370942" cy="264649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C2153FEE-55B1-D798-21FD-ECFBB2BBAC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9417" y="245609"/>
            <a:ext cx="1209417" cy="219249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E88D3A6-4106-2AA9-C8D7-AECDAF2E8D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8820" y="148707"/>
            <a:ext cx="1177676" cy="2604649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BC08E81E-9235-6086-0615-82A87A447E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8592" y="107532"/>
            <a:ext cx="2375673" cy="2969263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DAB833B6-AFE8-5A3A-D5DD-35CC7A9C1E4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0209" y="2571750"/>
            <a:ext cx="1960078" cy="2509432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1AE54519-FAE1-E40F-3BBD-5ABA5A0CEFD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7993" y="2350944"/>
            <a:ext cx="1908436" cy="268502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1AED6DB5-0F74-2B4A-7912-C7F23CB6B93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3689" y="2609063"/>
            <a:ext cx="1400185" cy="227682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7C9E329-7C0A-AF25-3E87-3A7C64E41F6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8069" y="2240794"/>
            <a:ext cx="1137916" cy="278777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Lege presentatie">
  <a:themeElements>
    <a:clrScheme name="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ge presentatie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>
          <a:solidFill>
            <a:srgbClr val="92D050"/>
          </a:solidFill>
          <a:round/>
          <a:headEnd/>
          <a:tailEnd/>
        </a:ln>
      </a:spPr>
      <a:bodyPr/>
      <a:lstStyle>
        <a:defPPr algn="l">
          <a:spcBef>
            <a:spcPct val="0"/>
          </a:spcBef>
          <a:buFontTx/>
          <a:buNone/>
          <a:defRPr sz="240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32" charset="-128"/>
          </a:defRPr>
        </a:defPPr>
      </a:lstStyle>
    </a:lnDef>
  </a:objectDefaults>
  <a:extraClrSchemeLst>
    <a:extraClrScheme>
      <a:clrScheme name="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4fb1f2-a64e-450c-bdba-4dd2bc7e41e7">
      <Terms xmlns="http://schemas.microsoft.com/office/infopath/2007/PartnerControls"/>
    </lcf76f155ced4ddcb4097134ff3c332f>
    <TaxCatchAll xmlns="161d22b1-d1d4-48f6-b7a9-3d1896c6b2f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04B6EB58286A41A474A6EF18899466" ma:contentTypeVersion="19" ma:contentTypeDescription="Een nieuw document maken." ma:contentTypeScope="" ma:versionID="ebcaa709859a8a69843595c886b3c4c8">
  <xsd:schema xmlns:xsd="http://www.w3.org/2001/XMLSchema" xmlns:xs="http://www.w3.org/2001/XMLSchema" xmlns:p="http://schemas.microsoft.com/office/2006/metadata/properties" xmlns:ns2="0d4fb1f2-a64e-450c-bdba-4dd2bc7e41e7" xmlns:ns3="161d22b1-d1d4-48f6-b7a9-3d1896c6b2f2" targetNamespace="http://schemas.microsoft.com/office/2006/metadata/properties" ma:root="true" ma:fieldsID="4dc3bd8383b93782bef70119007ab474" ns2:_="" ns3:_="">
    <xsd:import namespace="0d4fb1f2-a64e-450c-bdba-4dd2bc7e41e7"/>
    <xsd:import namespace="161d22b1-d1d4-48f6-b7a9-3d1896c6b2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4fb1f2-a64e-450c-bdba-4dd2bc7e41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a4ea5f20-8938-4951-bce7-6bc355fd25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1d22b1-d1d4-48f6-b7a9-3d1896c6b2f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e6da3dc-016a-43b1-b180-55f10d576872}" ma:internalName="TaxCatchAll" ma:showField="CatchAllData" ma:web="161d22b1-d1d4-48f6-b7a9-3d1896c6b2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C45F51-2640-4488-AA5A-7414554F7D80}">
  <ds:schemaRefs>
    <ds:schemaRef ds:uri="http://schemas.microsoft.com/office/2006/metadata/properties"/>
    <ds:schemaRef ds:uri="http://schemas.microsoft.com/office/infopath/2007/PartnerControls"/>
    <ds:schemaRef ds:uri="0d4fb1f2-a64e-450c-bdba-4dd2bc7e41e7"/>
    <ds:schemaRef ds:uri="161d22b1-d1d4-48f6-b7a9-3d1896c6b2f2"/>
  </ds:schemaRefs>
</ds:datastoreItem>
</file>

<file path=customXml/itemProps2.xml><?xml version="1.0" encoding="utf-8"?>
<ds:datastoreItem xmlns:ds="http://schemas.openxmlformats.org/officeDocument/2006/customXml" ds:itemID="{EDF394D5-B662-460C-AA9F-C2ECED3C6C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1FDED5-25EB-43EA-8E5E-18712470FF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4fb1f2-a64e-450c-bdba-4dd2bc7e41e7"/>
    <ds:schemaRef ds:uri="161d22b1-d1d4-48f6-b7a9-3d1896c6b2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357</Words>
  <Application>Microsoft Office PowerPoint</Application>
  <PresentationFormat>Diavoorstelling (16:9)</PresentationFormat>
  <Paragraphs>74</Paragraphs>
  <Slides>15</Slides>
  <Notes>15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3" baseType="lpstr">
      <vt:lpstr>Helvetica 77 Bold Condensed</vt:lpstr>
      <vt:lpstr>Arial</vt:lpstr>
      <vt:lpstr>Oswald bold</vt:lpstr>
      <vt:lpstr>Verdana</vt:lpstr>
      <vt:lpstr>Helvetica Neue</vt:lpstr>
      <vt:lpstr>Lucida Handwriting</vt:lpstr>
      <vt:lpstr>Arial Narrow</vt:lpstr>
      <vt:lpstr>Lege presentatie</vt:lpstr>
      <vt:lpstr>PowerPoint-presentatie</vt:lpstr>
      <vt:lpstr> </vt:lpstr>
      <vt:lpstr>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Einder Comminucatie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Einder Communicatie</dc:creator>
  <cp:lastModifiedBy>Helen de Bruijn</cp:lastModifiedBy>
  <cp:revision>114</cp:revision>
  <cp:lastPrinted>2013-03-25T10:50:44Z</cp:lastPrinted>
  <dcterms:created xsi:type="dcterms:W3CDTF">2013-02-25T11:14:56Z</dcterms:created>
  <dcterms:modified xsi:type="dcterms:W3CDTF">2026-09-29T11:51:36Z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0x010100F004B6EB58286A41A474A6EF18899466</vt:lpwstr>
  </property>
  <property fmtid="{D5CDD505-2E9C-101B-9397-08002B2CF9AE}" pid="3" name="MediaServiceImageTags">
    <vt:lpwstr/>
  </property>
</Properties>
</file>