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5"/>
  </p:sldMasterIdLst>
  <p:notesMasterIdLst>
    <p:notesMasterId r:id="rId22"/>
  </p:notesMasterIdLst>
  <p:handoutMasterIdLst>
    <p:handoutMasterId r:id="rId23"/>
  </p:handoutMasterIdLst>
  <p:sldIdLst>
    <p:sldId id="256" r:id="rId6"/>
    <p:sldId id="314" r:id="rId7"/>
    <p:sldId id="309" r:id="rId8"/>
    <p:sldId id="298" r:id="rId9"/>
    <p:sldId id="283" r:id="rId10"/>
    <p:sldId id="313" r:id="rId11"/>
    <p:sldId id="288" r:id="rId12"/>
    <p:sldId id="259" r:id="rId13"/>
    <p:sldId id="289" r:id="rId14"/>
    <p:sldId id="323" r:id="rId15"/>
    <p:sldId id="318" r:id="rId16"/>
    <p:sldId id="317" r:id="rId17"/>
    <p:sldId id="322" r:id="rId18"/>
    <p:sldId id="320" r:id="rId19"/>
    <p:sldId id="321" r:id="rId20"/>
    <p:sldId id="277" r:id="rId21"/>
  </p:sldIdLst>
  <p:sldSz cx="9144000" cy="5143500" type="screen16x9"/>
  <p:notesSz cx="6797675" cy="9926638"/>
  <p:embeddedFontLst>
    <p:embeddedFont>
      <p:font typeface="Arial Narrow" panose="020B0606020202030204" pitchFamily="34" charset="0"/>
      <p:regular r:id="rId24"/>
      <p:bold r:id="rId25"/>
      <p:italic r:id="rId26"/>
      <p:boldItalic r:id="rId27"/>
    </p:embeddedFont>
    <p:embeddedFont>
      <p:font typeface="Lucida Handwriting" panose="03010101010101010101" pitchFamily="66" charset="0"/>
      <p:regular r:id="rId28"/>
    </p:embeddedFont>
    <p:embeddedFont>
      <p:font typeface="Oswald bold" panose="02000803000000000000" pitchFamily="2" charset="0"/>
      <p:bold r:id="rId29"/>
    </p:embeddedFont>
    <p:embeddedFont>
      <p:font typeface="Verdana" panose="020B0604030504040204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32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AFD609"/>
    <a:srgbClr val="6A2383"/>
    <a:srgbClr val="8A3CC4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FFB27E-0D6C-4BC5-91EB-17F14623956F}" v="20" dt="2026-09-29T11:43:24.0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20" autoAdjust="0"/>
    <p:restoredTop sz="96357" autoAdjust="0"/>
  </p:normalViewPr>
  <p:slideViewPr>
    <p:cSldViewPr>
      <p:cViewPr varScale="1">
        <p:scale>
          <a:sx n="136" d="100"/>
          <a:sy n="136" d="100"/>
        </p:scale>
        <p:origin x="1338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3.fntdata"/><Relationship Id="rId39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28" Type="http://schemas.openxmlformats.org/officeDocument/2006/relationships/font" Target="fonts/font5.fntdata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8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de Bruijn" userId="30d1477a-6bd5-442b-af3f-a6a498bf7315" providerId="ADAL" clId="{18680B6B-6BF0-41FA-AD1B-1D0099BB48CD}"/>
    <pc:docChg chg="undo redo custSel addSld modSld sldOrd">
      <pc:chgData name="Helen de Bruijn" userId="30d1477a-6bd5-442b-af3f-a6a498bf7315" providerId="ADAL" clId="{18680B6B-6BF0-41FA-AD1B-1D0099BB48CD}" dt="2026-09-29T11:43:24.061" v="85" actId="1076"/>
      <pc:docMkLst>
        <pc:docMk/>
      </pc:docMkLst>
      <pc:sldChg chg="modSp">
        <pc:chgData name="Helen de Bruijn" userId="30d1477a-6bd5-442b-af3f-a6a498bf7315" providerId="ADAL" clId="{18680B6B-6BF0-41FA-AD1B-1D0099BB48CD}" dt="2026-09-18T09:36:24.216" v="2" actId="1076"/>
        <pc:sldMkLst>
          <pc:docMk/>
          <pc:sldMk cId="0" sldId="256"/>
        </pc:sldMkLst>
        <pc:spChg chg="mod">
          <ac:chgData name="Helen de Bruijn" userId="30d1477a-6bd5-442b-af3f-a6a498bf7315" providerId="ADAL" clId="{18680B6B-6BF0-41FA-AD1B-1D0099BB48CD}" dt="2026-09-18T09:36:24.216" v="2" actId="1076"/>
          <ac:spMkLst>
            <pc:docMk/>
            <pc:sldMk cId="0" sldId="256"/>
            <ac:spMk id="4099" creationId="{38AE36CA-59A7-515A-4173-472A95020D64}"/>
          </ac:spMkLst>
        </pc:spChg>
      </pc:sldChg>
      <pc:sldChg chg="addSp delSp modSp add mod">
        <pc:chgData name="Helen de Bruijn" userId="30d1477a-6bd5-442b-af3f-a6a498bf7315" providerId="ADAL" clId="{18680B6B-6BF0-41FA-AD1B-1D0099BB48CD}" dt="2026-09-29T11:42:52.112" v="76" actId="207"/>
        <pc:sldMkLst>
          <pc:docMk/>
          <pc:sldMk cId="0" sldId="259"/>
        </pc:sldMkLst>
        <pc:spChg chg="mod">
          <ac:chgData name="Helen de Bruijn" userId="30d1477a-6bd5-442b-af3f-a6a498bf7315" providerId="ADAL" clId="{18680B6B-6BF0-41FA-AD1B-1D0099BB48CD}" dt="2026-09-29T11:42:52.112" v="76" actId="207"/>
          <ac:spMkLst>
            <pc:docMk/>
            <pc:sldMk cId="0" sldId="259"/>
            <ac:spMk id="18435" creationId="{6695B956-EA8D-6BC6-55C8-0C938B87EC96}"/>
          </ac:spMkLst>
        </pc:spChg>
        <pc:picChg chg="add mod">
          <ac:chgData name="Helen de Bruijn" userId="30d1477a-6bd5-442b-af3f-a6a498bf7315" providerId="ADAL" clId="{18680B6B-6BF0-41FA-AD1B-1D0099BB48CD}" dt="2026-09-29T11:42:48.347" v="75" actId="167"/>
          <ac:picMkLst>
            <pc:docMk/>
            <pc:sldMk cId="0" sldId="259"/>
            <ac:picMk id="3" creationId="{576A18E9-687A-3525-1324-6BB0B050C405}"/>
          </ac:picMkLst>
        </pc:picChg>
        <pc:picChg chg="del">
          <ac:chgData name="Helen de Bruijn" userId="30d1477a-6bd5-442b-af3f-a6a498bf7315" providerId="ADAL" clId="{18680B6B-6BF0-41FA-AD1B-1D0099BB48CD}" dt="2026-09-29T11:42:45.497" v="73" actId="478"/>
          <ac:picMkLst>
            <pc:docMk/>
            <pc:sldMk cId="0" sldId="259"/>
            <ac:picMk id="18434" creationId="{64702A0C-1E4B-F9C5-3B1C-B7AF3D3B9079}"/>
          </ac:picMkLst>
        </pc:picChg>
      </pc:sldChg>
      <pc:sldChg chg="modSp">
        <pc:chgData name="Helen de Bruijn" userId="30d1477a-6bd5-442b-af3f-a6a498bf7315" providerId="ADAL" clId="{18680B6B-6BF0-41FA-AD1B-1D0099BB48CD}" dt="2026-09-29T11:43:24.061" v="85" actId="1076"/>
        <pc:sldMkLst>
          <pc:docMk/>
          <pc:sldMk cId="0" sldId="277"/>
        </pc:sldMkLst>
        <pc:spChg chg="mod">
          <ac:chgData name="Helen de Bruijn" userId="30d1477a-6bd5-442b-af3f-a6a498bf7315" providerId="ADAL" clId="{18680B6B-6BF0-41FA-AD1B-1D0099BB48CD}" dt="2026-09-29T11:43:24.061" v="85" actId="1076"/>
          <ac:spMkLst>
            <pc:docMk/>
            <pc:sldMk cId="0" sldId="277"/>
            <ac:spMk id="30724" creationId="{C7B2A17C-FB16-E983-095C-E0996E5FCDD0}"/>
          </ac:spMkLst>
        </pc:spChg>
        <pc:spChg chg="mod">
          <ac:chgData name="Helen de Bruijn" userId="30d1477a-6bd5-442b-af3f-a6a498bf7315" providerId="ADAL" clId="{18680B6B-6BF0-41FA-AD1B-1D0099BB48CD}" dt="2026-09-29T11:43:24.061" v="85" actId="1076"/>
          <ac:spMkLst>
            <pc:docMk/>
            <pc:sldMk cId="0" sldId="277"/>
            <ac:spMk id="30725" creationId="{D6FA4187-4497-A85A-DB9B-1D18D62FCC86}"/>
          </ac:spMkLst>
        </pc:spChg>
        <pc:picChg chg="mod">
          <ac:chgData name="Helen de Bruijn" userId="30d1477a-6bd5-442b-af3f-a6a498bf7315" providerId="ADAL" clId="{18680B6B-6BF0-41FA-AD1B-1D0099BB48CD}" dt="2026-09-29T11:43:08.450" v="84" actId="1036"/>
          <ac:picMkLst>
            <pc:docMk/>
            <pc:sldMk cId="0" sldId="277"/>
            <ac:picMk id="30728" creationId="{4E723F67-DB4C-7200-7BAF-E98AA333E04D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41:22.425" v="69" actId="207"/>
        <pc:sldMkLst>
          <pc:docMk/>
          <pc:sldMk cId="0" sldId="283"/>
        </pc:sldMkLst>
        <pc:spChg chg="add">
          <ac:chgData name="Helen de Bruijn" userId="30d1477a-6bd5-442b-af3f-a6a498bf7315" providerId="ADAL" clId="{18680B6B-6BF0-41FA-AD1B-1D0099BB48CD}" dt="2026-09-29T11:41:12.410" v="65" actId="22"/>
          <ac:spMkLst>
            <pc:docMk/>
            <pc:sldMk cId="0" sldId="283"/>
            <ac:spMk id="6" creationId="{B381A3DA-BCE0-FADF-E94B-4F4E0B2668D2}"/>
          </ac:spMkLst>
        </pc:spChg>
        <pc:spChg chg="add mod">
          <ac:chgData name="Helen de Bruijn" userId="30d1477a-6bd5-442b-af3f-a6a498bf7315" providerId="ADAL" clId="{18680B6B-6BF0-41FA-AD1B-1D0099BB48CD}" dt="2026-09-29T11:41:22.425" v="69" actId="207"/>
          <ac:spMkLst>
            <pc:docMk/>
            <pc:sldMk cId="0" sldId="283"/>
            <ac:spMk id="8" creationId="{4AE5C268-D1FE-DFE5-938A-B37E8D320536}"/>
          </ac:spMkLst>
        </pc:spChg>
        <pc:spChg chg="del">
          <ac:chgData name="Helen de Bruijn" userId="30d1477a-6bd5-442b-af3f-a6a498bf7315" providerId="ADAL" clId="{18680B6B-6BF0-41FA-AD1B-1D0099BB48CD}" dt="2026-09-29T11:41:11.427" v="64" actId="478"/>
          <ac:spMkLst>
            <pc:docMk/>
            <pc:sldMk cId="0" sldId="283"/>
            <ac:spMk id="10243" creationId="{EFC45CE1-D437-A110-CCDE-EAC31155CA8B}"/>
          </ac:spMkLst>
        </pc:spChg>
        <pc:spChg chg="del">
          <ac:chgData name="Helen de Bruijn" userId="30d1477a-6bd5-442b-af3f-a6a498bf7315" providerId="ADAL" clId="{18680B6B-6BF0-41FA-AD1B-1D0099BB48CD}" dt="2026-09-29T11:41:10.153" v="63" actId="478"/>
          <ac:spMkLst>
            <pc:docMk/>
            <pc:sldMk cId="0" sldId="283"/>
            <ac:spMk id="19459" creationId="{5658CE2A-CFB9-6738-F1B1-8A7540FC8811}"/>
          </ac:spMkLst>
        </pc:spChg>
        <pc:picChg chg="mod">
          <ac:chgData name="Helen de Bruijn" userId="30d1477a-6bd5-442b-af3f-a6a498bf7315" providerId="ADAL" clId="{18680B6B-6BF0-41FA-AD1B-1D0099BB48CD}" dt="2026-09-29T11:41:19.112" v="68" actId="1076"/>
          <ac:picMkLst>
            <pc:docMk/>
            <pc:sldMk cId="0" sldId="283"/>
            <ac:picMk id="2" creationId="{B75B3A03-BFB4-98F9-A591-AEDB2259003F}"/>
          </ac:picMkLst>
        </pc:picChg>
        <pc:picChg chg="add del ord">
          <ac:chgData name="Helen de Bruijn" userId="30d1477a-6bd5-442b-af3f-a6a498bf7315" providerId="ADAL" clId="{18680B6B-6BF0-41FA-AD1B-1D0099BB48CD}" dt="2026-09-29T11:12:32.956" v="33" actId="22"/>
          <ac:picMkLst>
            <pc:docMk/>
            <pc:sldMk cId="0" sldId="283"/>
            <ac:picMk id="4" creationId="{71D462DD-C0B5-2605-E75E-80A2EF5096EA}"/>
          </ac:picMkLst>
        </pc:picChg>
        <pc:picChg chg="mod modCrop">
          <ac:chgData name="Helen de Bruijn" userId="30d1477a-6bd5-442b-af3f-a6a498bf7315" providerId="ADAL" clId="{18680B6B-6BF0-41FA-AD1B-1D0099BB48CD}" dt="2026-09-29T11:12:12.116" v="29" actId="34807"/>
          <ac:picMkLst>
            <pc:docMk/>
            <pc:sldMk cId="0" sldId="283"/>
            <ac:picMk id="10242" creationId="{4153BD28-92D6-A135-B160-35D99E0720B3}"/>
          </ac:picMkLst>
        </pc:picChg>
      </pc:sldChg>
      <pc:sldChg chg="modSp mod">
        <pc:chgData name="Helen de Bruijn" userId="30d1477a-6bd5-442b-af3f-a6a498bf7315" providerId="ADAL" clId="{18680B6B-6BF0-41FA-AD1B-1D0099BB48CD}" dt="2026-09-29T11:42:57.896" v="82" actId="20577"/>
        <pc:sldMkLst>
          <pc:docMk/>
          <pc:sldMk cId="0" sldId="288"/>
        </pc:sldMkLst>
        <pc:spChg chg="mod">
          <ac:chgData name="Helen de Bruijn" userId="30d1477a-6bd5-442b-af3f-a6a498bf7315" providerId="ADAL" clId="{18680B6B-6BF0-41FA-AD1B-1D0099BB48CD}" dt="2026-09-29T11:42:57.896" v="82" actId="20577"/>
          <ac:spMkLst>
            <pc:docMk/>
            <pc:sldMk cId="0" sldId="288"/>
            <ac:spMk id="12" creationId="{7E852D32-147F-8E69-0E24-1E8335D35940}"/>
          </ac:spMkLst>
        </pc:spChg>
        <pc:picChg chg="mod modCrop">
          <ac:chgData name="Helen de Bruijn" userId="30d1477a-6bd5-442b-af3f-a6a498bf7315" providerId="ADAL" clId="{18680B6B-6BF0-41FA-AD1B-1D0099BB48CD}" dt="2026-09-29T11:12:45.183" v="34" actId="34807"/>
          <ac:picMkLst>
            <pc:docMk/>
            <pc:sldMk cId="0" sldId="288"/>
            <ac:picMk id="12290" creationId="{9241A6C3-EE69-2B0A-97D2-6F8F6050BE3D}"/>
          </ac:picMkLst>
        </pc:picChg>
      </pc:sldChg>
      <pc:sldChg chg="modSp mod">
        <pc:chgData name="Helen de Bruijn" userId="30d1477a-6bd5-442b-af3f-a6a498bf7315" providerId="ADAL" clId="{18680B6B-6BF0-41FA-AD1B-1D0099BB48CD}" dt="2026-09-29T11:12:58.984" v="35" actId="34807"/>
        <pc:sldMkLst>
          <pc:docMk/>
          <pc:sldMk cId="0" sldId="289"/>
        </pc:sldMkLst>
        <pc:picChg chg="mod modCrop">
          <ac:chgData name="Helen de Bruijn" userId="30d1477a-6bd5-442b-af3f-a6a498bf7315" providerId="ADAL" clId="{18680B6B-6BF0-41FA-AD1B-1D0099BB48CD}" dt="2026-09-29T11:12:58.984" v="35" actId="34807"/>
          <ac:picMkLst>
            <pc:docMk/>
            <pc:sldMk cId="0" sldId="289"/>
            <ac:picMk id="14338" creationId="{273D35A5-A29E-7877-9E4B-9335B9B9B133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40:58.392" v="62" actId="20577"/>
        <pc:sldMkLst>
          <pc:docMk/>
          <pc:sldMk cId="0" sldId="298"/>
        </pc:sldMkLst>
        <pc:spChg chg="add mod">
          <ac:chgData name="Helen de Bruijn" userId="30d1477a-6bd5-442b-af3f-a6a498bf7315" providerId="ADAL" clId="{18680B6B-6BF0-41FA-AD1B-1D0099BB48CD}" dt="2026-09-29T11:40:53.378" v="52" actId="207"/>
          <ac:spMkLst>
            <pc:docMk/>
            <pc:sldMk cId="0" sldId="298"/>
            <ac:spMk id="8" creationId="{C4BD592C-E469-3724-735A-9D7714182B1B}"/>
          </ac:spMkLst>
        </pc:spChg>
        <pc:spChg chg="add mod">
          <ac:chgData name="Helen de Bruijn" userId="30d1477a-6bd5-442b-af3f-a6a498bf7315" providerId="ADAL" clId="{18680B6B-6BF0-41FA-AD1B-1D0099BB48CD}" dt="2026-09-29T11:40:49.610" v="51" actId="20577"/>
          <ac:spMkLst>
            <pc:docMk/>
            <pc:sldMk cId="0" sldId="298"/>
            <ac:spMk id="10" creationId="{126CF74F-C28C-7382-2CF3-BF95D1E6C1C8}"/>
          </ac:spMkLst>
        </pc:spChg>
        <pc:spChg chg="mod">
          <ac:chgData name="Helen de Bruijn" userId="30d1477a-6bd5-442b-af3f-a6a498bf7315" providerId="ADAL" clId="{18680B6B-6BF0-41FA-AD1B-1D0099BB48CD}" dt="2026-09-29T11:40:58.392" v="62" actId="20577"/>
          <ac:spMkLst>
            <pc:docMk/>
            <pc:sldMk cId="0" sldId="298"/>
            <ac:spMk id="12" creationId="{38412639-7A24-1009-DA9D-1C803C149EF4}"/>
          </ac:spMkLst>
        </pc:spChg>
        <pc:spChg chg="del mod">
          <ac:chgData name="Helen de Bruijn" userId="30d1477a-6bd5-442b-af3f-a6a498bf7315" providerId="ADAL" clId="{18680B6B-6BF0-41FA-AD1B-1D0099BB48CD}" dt="2026-09-29T11:40:43.599" v="48" actId="478"/>
          <ac:spMkLst>
            <pc:docMk/>
            <pc:sldMk cId="0" sldId="298"/>
            <ac:spMk id="8197" creationId="{82AD176F-BAE3-924F-E98A-0883EADB1C5A}"/>
          </ac:spMkLst>
        </pc:spChg>
        <pc:picChg chg="mod">
          <ac:chgData name="Helen de Bruijn" userId="30d1477a-6bd5-442b-af3f-a6a498bf7315" providerId="ADAL" clId="{18680B6B-6BF0-41FA-AD1B-1D0099BB48CD}" dt="2026-09-29T11:40:47.217" v="50" actId="1076"/>
          <ac:picMkLst>
            <pc:docMk/>
            <pc:sldMk cId="0" sldId="298"/>
            <ac:picMk id="2" creationId="{A6E6E044-D7C7-7B7B-3074-19098CA175C7}"/>
          </ac:picMkLst>
        </pc:picChg>
        <pc:picChg chg="add del ord">
          <ac:chgData name="Helen de Bruijn" userId="30d1477a-6bd5-442b-af3f-a6a498bf7315" providerId="ADAL" clId="{18680B6B-6BF0-41FA-AD1B-1D0099BB48CD}" dt="2026-09-29T10:47:27.670" v="10" actId="22"/>
          <ac:picMkLst>
            <pc:docMk/>
            <pc:sldMk cId="0" sldId="298"/>
            <ac:picMk id="4" creationId="{D47B125A-F1AC-0C89-7E11-5B3B9F0D0316}"/>
          </ac:picMkLst>
        </pc:picChg>
        <pc:picChg chg="add del ord">
          <ac:chgData name="Helen de Bruijn" userId="30d1477a-6bd5-442b-af3f-a6a498bf7315" providerId="ADAL" clId="{18680B6B-6BF0-41FA-AD1B-1D0099BB48CD}" dt="2026-09-29T11:11:16.624" v="22" actId="478"/>
          <ac:picMkLst>
            <pc:docMk/>
            <pc:sldMk cId="0" sldId="298"/>
            <ac:picMk id="6" creationId="{FF92D529-4B46-077E-8E3A-9F3D46E512ED}"/>
          </ac:picMkLst>
        </pc:picChg>
        <pc:picChg chg="mod modCrop">
          <ac:chgData name="Helen de Bruijn" userId="30d1477a-6bd5-442b-af3f-a6a498bf7315" providerId="ADAL" clId="{18680B6B-6BF0-41FA-AD1B-1D0099BB48CD}" dt="2026-09-29T10:48:59.741" v="13" actId="34807"/>
          <ac:picMkLst>
            <pc:docMk/>
            <pc:sldMk cId="0" sldId="298"/>
            <ac:picMk id="8194" creationId="{8ADA03DE-CB79-6F68-DF8E-883CF27B7F4A}"/>
          </ac:picMkLst>
        </pc:picChg>
      </pc:sldChg>
      <pc:sldChg chg="addSp delSp modSp mod">
        <pc:chgData name="Helen de Bruijn" userId="30d1477a-6bd5-442b-af3f-a6a498bf7315" providerId="ADAL" clId="{18680B6B-6BF0-41FA-AD1B-1D0099BB48CD}" dt="2026-09-29T11:40:27.796" v="47" actId="207"/>
        <pc:sldMkLst>
          <pc:docMk/>
          <pc:sldMk cId="0" sldId="309"/>
        </pc:sldMkLst>
        <pc:spChg chg="del">
          <ac:chgData name="Helen de Bruijn" userId="30d1477a-6bd5-442b-af3f-a6a498bf7315" providerId="ADAL" clId="{18680B6B-6BF0-41FA-AD1B-1D0099BB48CD}" dt="2026-09-29T11:40:21.668" v="45" actId="478"/>
          <ac:spMkLst>
            <pc:docMk/>
            <pc:sldMk cId="0" sldId="309"/>
            <ac:spMk id="2" creationId="{718DAC1E-B186-4A44-E53A-1F52E2CF193F}"/>
          </ac:spMkLst>
        </pc:spChg>
        <pc:spChg chg="add mod">
          <ac:chgData name="Helen de Bruijn" userId="30d1477a-6bd5-442b-af3f-a6a498bf7315" providerId="ADAL" clId="{18680B6B-6BF0-41FA-AD1B-1D0099BB48CD}" dt="2026-09-29T11:40:27.796" v="47" actId="207"/>
          <ac:spMkLst>
            <pc:docMk/>
            <pc:sldMk cId="0" sldId="309"/>
            <ac:spMk id="10" creationId="{BD1D9DD3-4060-7D3D-8151-96E567F6483F}"/>
          </ac:spMkLst>
        </pc:spChg>
        <pc:spChg chg="add">
          <ac:chgData name="Helen de Bruijn" userId="30d1477a-6bd5-442b-af3f-a6a498bf7315" providerId="ADAL" clId="{18680B6B-6BF0-41FA-AD1B-1D0099BB48CD}" dt="2026-09-29T11:40:23.186" v="46" actId="22"/>
          <ac:spMkLst>
            <pc:docMk/>
            <pc:sldMk cId="0" sldId="309"/>
            <ac:spMk id="12" creationId="{BD4EC1CA-F649-B27E-C688-BD714C7A26A3}"/>
          </ac:spMkLst>
        </pc:spChg>
        <pc:picChg chg="add mod">
          <ac:chgData name="Helen de Bruijn" userId="30d1477a-6bd5-442b-af3f-a6a498bf7315" providerId="ADAL" clId="{18680B6B-6BF0-41FA-AD1B-1D0099BB48CD}" dt="2026-09-29T11:11:39.511" v="25" actId="167"/>
          <ac:picMkLst>
            <pc:docMk/>
            <pc:sldMk cId="0" sldId="309"/>
            <ac:picMk id="5" creationId="{9F4A4A12-D441-A1C6-447F-5128D4722A3A}"/>
          </ac:picMkLst>
        </pc:picChg>
        <pc:picChg chg="add del mod">
          <ac:chgData name="Helen de Bruijn" userId="30d1477a-6bd5-442b-af3f-a6a498bf7315" providerId="ADAL" clId="{18680B6B-6BF0-41FA-AD1B-1D0099BB48CD}" dt="2026-09-29T11:11:53.429" v="28" actId="22"/>
          <ac:picMkLst>
            <pc:docMk/>
            <pc:sldMk cId="0" sldId="309"/>
            <ac:picMk id="8" creationId="{D6DB47C4-FAB7-F787-2483-76CBFE5B1A91}"/>
          </ac:picMkLst>
        </pc:picChg>
        <pc:picChg chg="del">
          <ac:chgData name="Helen de Bruijn" userId="30d1477a-6bd5-442b-af3f-a6a498bf7315" providerId="ADAL" clId="{18680B6B-6BF0-41FA-AD1B-1D0099BB48CD}" dt="2026-09-29T11:11:34.361" v="23" actId="478"/>
          <ac:picMkLst>
            <pc:docMk/>
            <pc:sldMk cId="0" sldId="309"/>
            <ac:picMk id="6146" creationId="{3C3122D7-C552-7AF5-CA98-7C5405ED6159}"/>
          </ac:picMkLst>
        </pc:picChg>
      </pc:sldChg>
      <pc:sldChg chg="ord">
        <pc:chgData name="Helen de Bruijn" userId="30d1477a-6bd5-442b-af3f-a6a498bf7315" providerId="ADAL" clId="{18680B6B-6BF0-41FA-AD1B-1D0099BB48CD}" dt="2026-09-29T11:41:28.471" v="71"/>
        <pc:sldMkLst>
          <pc:docMk/>
          <pc:sldMk cId="0" sldId="313"/>
        </pc:sldMkLst>
      </pc:sldChg>
      <pc:sldChg chg="addSp delSp modSp mod ord">
        <pc:chgData name="Helen de Bruijn" userId="30d1477a-6bd5-442b-af3f-a6a498bf7315" providerId="ADAL" clId="{18680B6B-6BF0-41FA-AD1B-1D0099BB48CD}" dt="2026-09-29T11:40:00.635" v="44"/>
        <pc:sldMkLst>
          <pc:docMk/>
          <pc:sldMk cId="0" sldId="314"/>
        </pc:sldMkLst>
        <pc:spChg chg="add mod">
          <ac:chgData name="Helen de Bruijn" userId="30d1477a-6bd5-442b-af3f-a6a498bf7315" providerId="ADAL" clId="{18680B6B-6BF0-41FA-AD1B-1D0099BB48CD}" dt="2026-09-29T11:39:53.241" v="41" actId="1076"/>
          <ac:spMkLst>
            <pc:docMk/>
            <pc:sldMk cId="0" sldId="314"/>
            <ac:spMk id="3" creationId="{0FA56077-F3CE-ECAD-239A-8DCB7BCF7FDD}"/>
          </ac:spMkLst>
        </pc:spChg>
        <pc:spChg chg="add mod">
          <ac:chgData name="Helen de Bruijn" userId="30d1477a-6bd5-442b-af3f-a6a498bf7315" providerId="ADAL" clId="{18680B6B-6BF0-41FA-AD1B-1D0099BB48CD}" dt="2026-09-29T11:39:53.241" v="41" actId="1076"/>
          <ac:spMkLst>
            <pc:docMk/>
            <pc:sldMk cId="0" sldId="314"/>
            <ac:spMk id="5" creationId="{6669295C-03B5-55C6-489A-07A10154F9DD}"/>
          </ac:spMkLst>
        </pc:spChg>
        <pc:picChg chg="add del mod">
          <ac:chgData name="Helen de Bruijn" userId="30d1477a-6bd5-442b-af3f-a6a498bf7315" providerId="ADAL" clId="{18680B6B-6BF0-41FA-AD1B-1D0099BB48CD}" dt="2026-09-29T11:39:49.513" v="40" actId="1076"/>
          <ac:picMkLst>
            <pc:docMk/>
            <pc:sldMk cId="0" sldId="314"/>
            <ac:picMk id="20484" creationId="{ED072365-9385-2D67-9225-269270A39A79}"/>
          </ac:picMkLst>
        </pc:picChg>
      </pc:sldChg>
      <pc:sldChg chg="modSp mod">
        <pc:chgData name="Helen de Bruijn" userId="30d1477a-6bd5-442b-af3f-a6a498bf7315" providerId="ADAL" clId="{18680B6B-6BF0-41FA-AD1B-1D0099BB48CD}" dt="2026-09-01T15:41:10.189" v="1" actId="1076"/>
        <pc:sldMkLst>
          <pc:docMk/>
          <pc:sldMk cId="0" sldId="320"/>
        </pc:sldMkLst>
        <pc:picChg chg="mod">
          <ac:chgData name="Helen de Bruijn" userId="30d1477a-6bd5-442b-af3f-a6a498bf7315" providerId="ADAL" clId="{18680B6B-6BF0-41FA-AD1B-1D0099BB48CD}" dt="2026-09-01T15:41:10.189" v="1" actId="1076"/>
          <ac:picMkLst>
            <pc:docMk/>
            <pc:sldMk cId="0" sldId="320"/>
            <ac:picMk id="7" creationId="{2F8AADA0-59BB-4C36-8119-91A2FF43566F}"/>
          </ac:picMkLst>
        </pc:picChg>
      </pc:sldChg>
      <pc:sldChg chg="add">
        <pc:chgData name="Helen de Bruijn" userId="30d1477a-6bd5-442b-af3f-a6a498bf7315" providerId="ADAL" clId="{18680B6B-6BF0-41FA-AD1B-1D0099BB48CD}" dt="2026-09-29T11:39:57.849" v="42" actId="2890"/>
        <pc:sldMkLst>
          <pc:docMk/>
          <pc:sldMk cId="3106476974" sldId="323"/>
        </pc:sldMkLst>
      </pc:sldChg>
    </pc:docChg>
  </pc:docChgLst>
  <pc:docChgLst>
    <pc:chgData name="Tess Nillesen" userId="09ba87e9-3266-4671-a90c-9d4c2db02e47" providerId="ADAL" clId="{948E0C42-616C-4414-B789-783AD9CC8CDC}"/>
    <pc:docChg chg="undo custSel addSld delSld modSld">
      <pc:chgData name="Tess Nillesen" userId="09ba87e9-3266-4671-a90c-9d4c2db02e47" providerId="ADAL" clId="{948E0C42-616C-4414-B789-783AD9CC8CDC}" dt="2026-09-15T11:02:08.814" v="291" actId="47"/>
      <pc:docMkLst>
        <pc:docMk/>
      </pc:docMkLst>
      <pc:sldChg chg="modSp mod">
        <pc:chgData name="Tess Nillesen" userId="09ba87e9-3266-4671-a90c-9d4c2db02e47" providerId="ADAL" clId="{948E0C42-616C-4414-B789-783AD9CC8CDC}" dt="2026-09-09T11:56:27.217" v="242" actId="1076"/>
        <pc:sldMkLst>
          <pc:docMk/>
          <pc:sldMk cId="0" sldId="277"/>
        </pc:sldMkLst>
        <pc:picChg chg="mod">
          <ac:chgData name="Tess Nillesen" userId="09ba87e9-3266-4671-a90c-9d4c2db02e47" providerId="ADAL" clId="{948E0C42-616C-4414-B789-783AD9CC8CDC}" dt="2026-09-09T11:56:27.217" v="242" actId="1076"/>
          <ac:picMkLst>
            <pc:docMk/>
            <pc:sldMk cId="0" sldId="277"/>
            <ac:picMk id="4" creationId="{DA1EB7DB-980C-970D-6C6F-165E66EF8E7A}"/>
          </ac:picMkLst>
        </pc:picChg>
      </pc:sldChg>
      <pc:sldChg chg="modSp">
        <pc:chgData name="Tess Nillesen" userId="09ba87e9-3266-4671-a90c-9d4c2db02e47" providerId="ADAL" clId="{948E0C42-616C-4414-B789-783AD9CC8CDC}" dt="2026-09-15T11:01:55.578" v="289" actId="14826"/>
        <pc:sldMkLst>
          <pc:docMk/>
          <pc:sldMk cId="0" sldId="283"/>
        </pc:sldMkLst>
        <pc:picChg chg="mod">
          <ac:chgData name="Tess Nillesen" userId="09ba87e9-3266-4671-a90c-9d4c2db02e47" providerId="ADAL" clId="{948E0C42-616C-4414-B789-783AD9CC8CDC}" dt="2026-09-15T11:01:55.578" v="289" actId="14826"/>
          <ac:picMkLst>
            <pc:docMk/>
            <pc:sldMk cId="0" sldId="283"/>
            <ac:picMk id="2" creationId="{B75B3A03-BFB4-98F9-A591-AEDB2259003F}"/>
          </ac:picMkLst>
        </pc:picChg>
      </pc:sldChg>
      <pc:sldChg chg="addSp delSp modSp mod">
        <pc:chgData name="Tess Nillesen" userId="09ba87e9-3266-4671-a90c-9d4c2db02e47" providerId="ADAL" clId="{948E0C42-616C-4414-B789-783AD9CC8CDC}" dt="2026-09-09T12:00:37.828" v="288" actId="947"/>
        <pc:sldMkLst>
          <pc:docMk/>
          <pc:sldMk cId="0" sldId="289"/>
        </pc:sldMkLst>
        <pc:spChg chg="mod">
          <ac:chgData name="Tess Nillesen" userId="09ba87e9-3266-4671-a90c-9d4c2db02e47" providerId="ADAL" clId="{948E0C42-616C-4414-B789-783AD9CC8CDC}" dt="2026-09-09T11:52:25.598" v="194" actId="1076"/>
          <ac:spMkLst>
            <pc:docMk/>
            <pc:sldMk cId="0" sldId="289"/>
            <ac:spMk id="4" creationId="{66744387-F26F-7CBE-27E8-5AADAFF9E29B}"/>
          </ac:spMkLst>
        </pc:spChg>
        <pc:spChg chg="mod">
          <ac:chgData name="Tess Nillesen" userId="09ba87e9-3266-4671-a90c-9d4c2db02e47" providerId="ADAL" clId="{948E0C42-616C-4414-B789-783AD9CC8CDC}" dt="2026-09-09T11:52:25.598" v="194" actId="1076"/>
          <ac:spMkLst>
            <pc:docMk/>
            <pc:sldMk cId="0" sldId="289"/>
            <ac:spMk id="5" creationId="{3F57118D-DFD1-417B-2121-95EBC4C1C251}"/>
          </ac:spMkLst>
        </pc:spChg>
        <pc:spChg chg="mod">
          <ac:chgData name="Tess Nillesen" userId="09ba87e9-3266-4671-a90c-9d4c2db02e47" providerId="ADAL" clId="{948E0C42-616C-4414-B789-783AD9CC8CDC}" dt="2026-09-09T11:52:25.598" v="194" actId="1076"/>
          <ac:spMkLst>
            <pc:docMk/>
            <pc:sldMk cId="0" sldId="289"/>
            <ac:spMk id="6" creationId="{AC981441-75EE-C963-F274-9CDA2C0C2119}"/>
          </ac:spMkLst>
        </pc:spChg>
        <pc:spChg chg="mod">
          <ac:chgData name="Tess Nillesen" userId="09ba87e9-3266-4671-a90c-9d4c2db02e47" providerId="ADAL" clId="{948E0C42-616C-4414-B789-783AD9CC8CDC}" dt="2026-09-09T11:52:10.255" v="189" actId="1076"/>
          <ac:spMkLst>
            <pc:docMk/>
            <pc:sldMk cId="0" sldId="289"/>
            <ac:spMk id="7" creationId="{B6BB4A5F-36EA-98A2-CEC0-0527768C69DE}"/>
          </ac:spMkLst>
        </pc:spChg>
        <pc:spChg chg="mod">
          <ac:chgData name="Tess Nillesen" userId="09ba87e9-3266-4671-a90c-9d4c2db02e47" providerId="ADAL" clId="{948E0C42-616C-4414-B789-783AD9CC8CDC}" dt="2026-09-09T11:52:10.255" v="189" actId="1076"/>
          <ac:spMkLst>
            <pc:docMk/>
            <pc:sldMk cId="0" sldId="289"/>
            <ac:spMk id="8" creationId="{5E53BED1-4D56-1808-4514-39EEBD5F3D13}"/>
          </ac:spMkLst>
        </pc:spChg>
        <pc:spChg chg="mod">
          <ac:chgData name="Tess Nillesen" userId="09ba87e9-3266-4671-a90c-9d4c2db02e47" providerId="ADAL" clId="{948E0C42-616C-4414-B789-783AD9CC8CDC}" dt="2026-09-09T11:52:10.255" v="189" actId="1076"/>
          <ac:spMkLst>
            <pc:docMk/>
            <pc:sldMk cId="0" sldId="289"/>
            <ac:spMk id="9" creationId="{450E0E6F-49A8-4433-7DBB-E9EA9F9A0EFA}"/>
          </ac:spMkLst>
        </pc:spChg>
        <pc:spChg chg="mod">
          <ac:chgData name="Tess Nillesen" userId="09ba87e9-3266-4671-a90c-9d4c2db02e47" providerId="ADAL" clId="{948E0C42-616C-4414-B789-783AD9CC8CDC}" dt="2026-09-09T12:00:37.828" v="288" actId="947"/>
          <ac:spMkLst>
            <pc:docMk/>
            <pc:sldMk cId="0" sldId="289"/>
            <ac:spMk id="12" creationId="{16B64B3B-69C0-0F25-683F-758BD67107F6}"/>
          </ac:spMkLst>
        </pc:spChg>
        <pc:spChg chg="mod">
          <ac:chgData name="Tess Nillesen" userId="09ba87e9-3266-4671-a90c-9d4c2db02e47" providerId="ADAL" clId="{948E0C42-616C-4414-B789-783AD9CC8CDC}" dt="2026-09-09T11:52:06.489" v="188" actId="1076"/>
          <ac:spMkLst>
            <pc:docMk/>
            <pc:sldMk cId="0" sldId="289"/>
            <ac:spMk id="14341" creationId="{1B4BB4F0-DE00-F0E1-3BA1-061DB2BFBAF2}"/>
          </ac:spMkLst>
        </pc:spChg>
        <pc:spChg chg="mod">
          <ac:chgData name="Tess Nillesen" userId="09ba87e9-3266-4671-a90c-9d4c2db02e47" providerId="ADAL" clId="{948E0C42-616C-4414-B789-783AD9CC8CDC}" dt="2026-09-09T11:52:12.187" v="190" actId="1076"/>
          <ac:spMkLst>
            <pc:docMk/>
            <pc:sldMk cId="0" sldId="289"/>
            <ac:spMk id="14346" creationId="{F312D14A-1DF6-C7AC-7EE5-C9D05DA4DC08}"/>
          </ac:spMkLst>
        </pc:spChg>
        <pc:spChg chg="mod">
          <ac:chgData name="Tess Nillesen" userId="09ba87e9-3266-4671-a90c-9d4c2db02e47" providerId="ADAL" clId="{948E0C42-616C-4414-B789-783AD9CC8CDC}" dt="2026-09-09T11:52:12.187" v="190" actId="1076"/>
          <ac:spMkLst>
            <pc:docMk/>
            <pc:sldMk cId="0" sldId="289"/>
            <ac:spMk id="14347" creationId="{6DC6D016-B4F9-DFE0-E323-D5C73AAAC7F5}"/>
          </ac:spMkLst>
        </pc:spChg>
        <pc:spChg chg="mod">
          <ac:chgData name="Tess Nillesen" userId="09ba87e9-3266-4671-a90c-9d4c2db02e47" providerId="ADAL" clId="{948E0C42-616C-4414-B789-783AD9CC8CDC}" dt="2026-09-09T11:52:12.187" v="190" actId="1076"/>
          <ac:spMkLst>
            <pc:docMk/>
            <pc:sldMk cId="0" sldId="289"/>
            <ac:spMk id="14348" creationId="{1B38E9B1-CD89-117D-B3C4-5F447031DF5B}"/>
          </ac:spMkLst>
        </pc:spChg>
        <pc:spChg chg="mod">
          <ac:chgData name="Tess Nillesen" userId="09ba87e9-3266-4671-a90c-9d4c2db02e47" providerId="ADAL" clId="{948E0C42-616C-4414-B789-783AD9CC8CDC}" dt="2026-09-09T11:52:21.139" v="192" actId="1076"/>
          <ac:spMkLst>
            <pc:docMk/>
            <pc:sldMk cId="0" sldId="289"/>
            <ac:spMk id="14349" creationId="{7F32DAC0-98E2-ECF2-8CA0-E09A31A18FA4}"/>
          </ac:spMkLst>
        </pc:spChg>
        <pc:spChg chg="mod">
          <ac:chgData name="Tess Nillesen" userId="09ba87e9-3266-4671-a90c-9d4c2db02e47" providerId="ADAL" clId="{948E0C42-616C-4414-B789-783AD9CC8CDC}" dt="2026-09-09T11:52:21.139" v="192" actId="1076"/>
          <ac:spMkLst>
            <pc:docMk/>
            <pc:sldMk cId="0" sldId="289"/>
            <ac:spMk id="14350" creationId="{1A1B37A2-6296-CA58-9215-7C7468C768AB}"/>
          </ac:spMkLst>
        </pc:spChg>
        <pc:spChg chg="mod">
          <ac:chgData name="Tess Nillesen" userId="09ba87e9-3266-4671-a90c-9d4c2db02e47" providerId="ADAL" clId="{948E0C42-616C-4414-B789-783AD9CC8CDC}" dt="2026-09-09T11:52:21.139" v="192" actId="1076"/>
          <ac:spMkLst>
            <pc:docMk/>
            <pc:sldMk cId="0" sldId="289"/>
            <ac:spMk id="14351" creationId="{B93289B9-1233-B618-967D-2E8FEFD3D9F4}"/>
          </ac:spMkLst>
        </pc:spChg>
        <pc:grpChg chg="mod">
          <ac:chgData name="Tess Nillesen" userId="09ba87e9-3266-4671-a90c-9d4c2db02e47" providerId="ADAL" clId="{948E0C42-616C-4414-B789-783AD9CC8CDC}" dt="2026-09-09T11:52:25.598" v="194" actId="1076"/>
          <ac:grpSpMkLst>
            <pc:docMk/>
            <pc:sldMk cId="0" sldId="289"/>
            <ac:grpSpMk id="2" creationId="{B3047BAF-6667-F07B-C0D0-8F3C5589E5B6}"/>
          </ac:grpSpMkLst>
        </pc:grpChg>
        <pc:grpChg chg="add mod">
          <ac:chgData name="Tess Nillesen" userId="09ba87e9-3266-4671-a90c-9d4c2db02e47" providerId="ADAL" clId="{948E0C42-616C-4414-B789-783AD9CC8CDC}" dt="2026-09-09T11:52:10.255" v="189" actId="1076"/>
          <ac:grpSpMkLst>
            <pc:docMk/>
            <pc:sldMk cId="0" sldId="289"/>
            <ac:grpSpMk id="3" creationId="{CF8A62BA-665E-F358-828C-C5788B23A87E}"/>
          </ac:grpSpMkLst>
        </pc:grpChg>
        <pc:grpChg chg="mod">
          <ac:chgData name="Tess Nillesen" userId="09ba87e9-3266-4671-a90c-9d4c2db02e47" providerId="ADAL" clId="{948E0C42-616C-4414-B789-783AD9CC8CDC}" dt="2026-09-09T11:52:21.139" v="192" actId="1076"/>
          <ac:grpSpMkLst>
            <pc:docMk/>
            <pc:sldMk cId="0" sldId="289"/>
            <ac:grpSpMk id="14343" creationId="{4B7A220A-FAAF-EAB3-E50E-B0F0D7332C33}"/>
          </ac:grpSpMkLst>
        </pc:grpChg>
        <pc:grpChg chg="mod">
          <ac:chgData name="Tess Nillesen" userId="09ba87e9-3266-4671-a90c-9d4c2db02e47" providerId="ADAL" clId="{948E0C42-616C-4414-B789-783AD9CC8CDC}" dt="2026-09-09T11:52:12.187" v="190" actId="1076"/>
          <ac:grpSpMkLst>
            <pc:docMk/>
            <pc:sldMk cId="0" sldId="289"/>
            <ac:grpSpMk id="14344" creationId="{57767F02-27B0-3E2E-C426-EAC5C0090E6A}"/>
          </ac:grpSpMkLst>
        </pc:grpChg>
      </pc:sldChg>
      <pc:sldChg chg="modSp mod">
        <pc:chgData name="Tess Nillesen" userId="09ba87e9-3266-4671-a90c-9d4c2db02e47" providerId="ADAL" clId="{948E0C42-616C-4414-B789-783AD9CC8CDC}" dt="2026-09-09T11:49:34.494" v="164" actId="732"/>
        <pc:sldMkLst>
          <pc:docMk/>
          <pc:sldMk cId="0" sldId="313"/>
        </pc:sldMkLst>
        <pc:picChg chg="mod modCrop">
          <ac:chgData name="Tess Nillesen" userId="09ba87e9-3266-4671-a90c-9d4c2db02e47" providerId="ADAL" clId="{948E0C42-616C-4414-B789-783AD9CC8CDC}" dt="2026-09-09T11:49:34.494" v="164" actId="732"/>
          <ac:picMkLst>
            <pc:docMk/>
            <pc:sldMk cId="0" sldId="313"/>
            <ac:picMk id="3" creationId="{811F2D74-419E-B8ED-2AAE-E7FBE84A6D5C}"/>
          </ac:picMkLst>
        </pc:picChg>
      </pc:sldChg>
      <pc:sldChg chg="modSp">
        <pc:chgData name="Tess Nillesen" userId="09ba87e9-3266-4671-a90c-9d4c2db02e47" providerId="ADAL" clId="{948E0C42-616C-4414-B789-783AD9CC8CDC}" dt="2026-09-09T11:50:03.224" v="171" actId="732"/>
        <pc:sldMkLst>
          <pc:docMk/>
          <pc:sldMk cId="0" sldId="314"/>
        </pc:sldMkLst>
        <pc:picChg chg="mod">
          <ac:chgData name="Tess Nillesen" userId="09ba87e9-3266-4671-a90c-9d4c2db02e47" providerId="ADAL" clId="{948E0C42-616C-4414-B789-783AD9CC8CDC}" dt="2026-09-09T11:50:03.224" v="171" actId="732"/>
          <ac:picMkLst>
            <pc:docMk/>
            <pc:sldMk cId="0" sldId="314"/>
            <ac:picMk id="20484" creationId="{ED072365-9385-2D67-9225-269270A39A79}"/>
          </ac:picMkLst>
        </pc:picChg>
      </pc:sldChg>
      <pc:sldChg chg="modSp mod">
        <pc:chgData name="Tess Nillesen" userId="09ba87e9-3266-4671-a90c-9d4c2db02e47" providerId="ADAL" clId="{948E0C42-616C-4414-B789-783AD9CC8CDC}" dt="2026-09-09T11:51:44.907" v="186" actId="18131"/>
        <pc:sldMkLst>
          <pc:docMk/>
          <pc:sldMk cId="0" sldId="317"/>
        </pc:sldMkLst>
        <pc:picChg chg="mod modCrop">
          <ac:chgData name="Tess Nillesen" userId="09ba87e9-3266-4671-a90c-9d4c2db02e47" providerId="ADAL" clId="{948E0C42-616C-4414-B789-783AD9CC8CDC}" dt="2026-09-09T11:51:44.907" v="186" actId="18131"/>
          <ac:picMkLst>
            <pc:docMk/>
            <pc:sldMk cId="0" sldId="317"/>
            <ac:picMk id="3" creationId="{DB5BC362-D57F-849E-200C-74CF28C68A66}"/>
          </ac:picMkLst>
        </pc:picChg>
      </pc:sldChg>
      <pc:sldChg chg="modSp mod">
        <pc:chgData name="Tess Nillesen" userId="09ba87e9-3266-4671-a90c-9d4c2db02e47" providerId="ADAL" clId="{948E0C42-616C-4414-B789-783AD9CC8CDC}" dt="2026-09-09T11:50:36.750" v="178" actId="732"/>
        <pc:sldMkLst>
          <pc:docMk/>
          <pc:sldMk cId="0" sldId="318"/>
        </pc:sldMkLst>
        <pc:picChg chg="mod modCrop">
          <ac:chgData name="Tess Nillesen" userId="09ba87e9-3266-4671-a90c-9d4c2db02e47" providerId="ADAL" clId="{948E0C42-616C-4414-B789-783AD9CC8CDC}" dt="2026-09-09T11:50:36.750" v="178" actId="732"/>
          <ac:picMkLst>
            <pc:docMk/>
            <pc:sldMk cId="0" sldId="318"/>
            <ac:picMk id="3" creationId="{C182DCC6-A20F-DAC1-4561-22A6FCCA971D}"/>
          </ac:picMkLst>
        </pc:picChg>
      </pc:sldChg>
      <pc:sldChg chg="addSp delSp modSp mod">
        <pc:chgData name="Tess Nillesen" userId="09ba87e9-3266-4671-a90c-9d4c2db02e47" providerId="ADAL" clId="{948E0C42-616C-4414-B789-783AD9CC8CDC}" dt="2026-09-09T11:57:20.554" v="253" actId="1076"/>
        <pc:sldMkLst>
          <pc:docMk/>
          <pc:sldMk cId="0" sldId="320"/>
        </pc:sldMkLst>
        <pc:picChg chg="mod">
          <ac:chgData name="Tess Nillesen" userId="09ba87e9-3266-4671-a90c-9d4c2db02e47" providerId="ADAL" clId="{948E0C42-616C-4414-B789-783AD9CC8CDC}" dt="2026-09-09T11:55:23.501" v="230" actId="1076"/>
          <ac:picMkLst>
            <pc:docMk/>
            <pc:sldMk cId="0" sldId="320"/>
            <ac:picMk id="2" creationId="{20005379-4D2E-9B48-DF88-7062D9E3C649}"/>
          </ac:picMkLst>
        </pc:picChg>
        <pc:picChg chg="mod ord">
          <ac:chgData name="Tess Nillesen" userId="09ba87e9-3266-4671-a90c-9d4c2db02e47" providerId="ADAL" clId="{948E0C42-616C-4414-B789-783AD9CC8CDC}" dt="2026-09-09T11:55:25.366" v="231" actId="1076"/>
          <ac:picMkLst>
            <pc:docMk/>
            <pc:sldMk cId="0" sldId="320"/>
            <ac:picMk id="3" creationId="{DD941A24-D766-801C-5DA8-077262ABB8FA}"/>
          </ac:picMkLst>
        </pc:picChg>
        <pc:picChg chg="mod">
          <ac:chgData name="Tess Nillesen" userId="09ba87e9-3266-4671-a90c-9d4c2db02e47" providerId="ADAL" clId="{948E0C42-616C-4414-B789-783AD9CC8CDC}" dt="2026-09-09T11:53:24.462" v="199" actId="14826"/>
          <ac:picMkLst>
            <pc:docMk/>
            <pc:sldMk cId="0" sldId="320"/>
            <ac:picMk id="4" creationId="{19089751-82B9-5E4F-9A37-85CFBDC34917}"/>
          </ac:picMkLst>
        </pc:picChg>
        <pc:picChg chg="add mod">
          <ac:chgData name="Tess Nillesen" userId="09ba87e9-3266-4671-a90c-9d4c2db02e47" providerId="ADAL" clId="{948E0C42-616C-4414-B789-783AD9CC8CDC}" dt="2026-09-09T11:57:20.554" v="253" actId="1076"/>
          <ac:picMkLst>
            <pc:docMk/>
            <pc:sldMk cId="0" sldId="320"/>
            <ac:picMk id="6" creationId="{9B904E4E-65BE-EE36-F761-B3C4AA896247}"/>
          </ac:picMkLst>
        </pc:picChg>
        <pc:picChg chg="mod">
          <ac:chgData name="Tess Nillesen" userId="09ba87e9-3266-4671-a90c-9d4c2db02e47" providerId="ADAL" clId="{948E0C42-616C-4414-B789-783AD9CC8CDC}" dt="2026-09-09T11:55:27.106" v="232" actId="1076"/>
          <ac:picMkLst>
            <pc:docMk/>
            <pc:sldMk cId="0" sldId="320"/>
            <ac:picMk id="7" creationId="{2F8AADA0-59BB-4C36-8119-91A2FF43566F}"/>
          </ac:picMkLst>
        </pc:picChg>
        <pc:picChg chg="mod">
          <ac:chgData name="Tess Nillesen" userId="09ba87e9-3266-4671-a90c-9d4c2db02e47" providerId="ADAL" clId="{948E0C42-616C-4414-B789-783AD9CC8CDC}" dt="2026-09-09T11:53:37.454" v="202" actId="14100"/>
          <ac:picMkLst>
            <pc:docMk/>
            <pc:sldMk cId="0" sldId="320"/>
            <ac:picMk id="9" creationId="{B1FCFC4B-D89E-A20D-195C-CBFA5AF88C25}"/>
          </ac:picMkLst>
        </pc:picChg>
      </pc:sldChg>
      <pc:sldChg chg="addSp delSp modSp mod">
        <pc:chgData name="Tess Nillesen" userId="09ba87e9-3266-4671-a90c-9d4c2db02e47" providerId="ADAL" clId="{948E0C42-616C-4414-B789-783AD9CC8CDC}" dt="2026-09-09T11:59:39.378" v="287" actId="1037"/>
        <pc:sldMkLst>
          <pc:docMk/>
          <pc:sldMk cId="0" sldId="321"/>
        </pc:sldMkLst>
        <pc:picChg chg="add mod">
          <ac:chgData name="Tess Nillesen" userId="09ba87e9-3266-4671-a90c-9d4c2db02e47" providerId="ADAL" clId="{948E0C42-616C-4414-B789-783AD9CC8CDC}" dt="2026-09-09T11:58:58.486" v="278" actId="1076"/>
          <ac:picMkLst>
            <pc:docMk/>
            <pc:sldMk cId="0" sldId="321"/>
            <ac:picMk id="2" creationId="{EC2BB8EA-1438-F319-C141-FCF95DC728EE}"/>
          </ac:picMkLst>
        </pc:picChg>
        <pc:picChg chg="add mod">
          <ac:chgData name="Tess Nillesen" userId="09ba87e9-3266-4671-a90c-9d4c2db02e47" providerId="ADAL" clId="{948E0C42-616C-4414-B789-783AD9CC8CDC}" dt="2026-09-09T11:59:37.170" v="285" actId="1076"/>
          <ac:picMkLst>
            <pc:docMk/>
            <pc:sldMk cId="0" sldId="321"/>
            <ac:picMk id="3" creationId="{58417851-2DCE-7F2B-B807-987E5F149A53}"/>
          </ac:picMkLst>
        </pc:picChg>
        <pc:picChg chg="add mod">
          <ac:chgData name="Tess Nillesen" userId="09ba87e9-3266-4671-a90c-9d4c2db02e47" providerId="ADAL" clId="{948E0C42-616C-4414-B789-783AD9CC8CDC}" dt="2026-09-09T11:59:39.378" v="287" actId="1037"/>
          <ac:picMkLst>
            <pc:docMk/>
            <pc:sldMk cId="0" sldId="321"/>
            <ac:picMk id="4" creationId="{EBFD0172-86DB-3244-1ACB-5D4256DE23AC}"/>
          </ac:picMkLst>
        </pc:picChg>
        <pc:picChg chg="mod">
          <ac:chgData name="Tess Nillesen" userId="09ba87e9-3266-4671-a90c-9d4c2db02e47" providerId="ADAL" clId="{948E0C42-616C-4414-B789-783AD9CC8CDC}" dt="2026-09-09T11:57:36.445" v="261" actId="1076"/>
          <ac:picMkLst>
            <pc:docMk/>
            <pc:sldMk cId="0" sldId="321"/>
            <ac:picMk id="5" creationId="{53D63638-99D6-DB20-0D8C-8400D20C87C0}"/>
          </ac:picMkLst>
        </pc:picChg>
        <pc:picChg chg="mod">
          <ac:chgData name="Tess Nillesen" userId="09ba87e9-3266-4671-a90c-9d4c2db02e47" providerId="ADAL" clId="{948E0C42-616C-4414-B789-783AD9CC8CDC}" dt="2026-09-09T11:57:28.726" v="257" actId="1076"/>
          <ac:picMkLst>
            <pc:docMk/>
            <pc:sldMk cId="0" sldId="321"/>
            <ac:picMk id="7" creationId="{767F872D-E385-D784-8E1A-10220E1FFAF3}"/>
          </ac:picMkLst>
        </pc:picChg>
      </pc:sldChg>
      <pc:sldChg chg="modSp add mod">
        <pc:chgData name="Tess Nillesen" userId="09ba87e9-3266-4671-a90c-9d4c2db02e47" providerId="ADAL" clId="{948E0C42-616C-4414-B789-783AD9CC8CDC}" dt="2026-09-09T11:52:56.528" v="198" actId="732"/>
        <pc:sldMkLst>
          <pc:docMk/>
          <pc:sldMk cId="3217795657" sldId="322"/>
        </pc:sldMkLst>
        <pc:picChg chg="mod modCrop">
          <ac:chgData name="Tess Nillesen" userId="09ba87e9-3266-4671-a90c-9d4c2db02e47" providerId="ADAL" clId="{948E0C42-616C-4414-B789-783AD9CC8CDC}" dt="2026-09-09T11:52:56.528" v="198" actId="732"/>
          <ac:picMkLst>
            <pc:docMk/>
            <pc:sldMk cId="3217795657" sldId="322"/>
            <ac:picMk id="3" creationId="{2CCE07C7-2270-B0CC-5967-7C214C6C868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BB6161F7-1092-4055-5D97-7A78399748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C0DD88F-66F7-874D-B8C6-B77CCA1DECF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fld id="{688F9A2F-0E08-45B9-9552-810C5B9ECA76}" type="datetimeFigureOut">
              <a:rPr lang="nl-NL"/>
              <a:pPr>
                <a:defRPr/>
              </a:pPr>
              <a:t>29-9-2026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E97AF53-F579-B082-1A07-82B7D9C2194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C943E3-B337-3BC9-4D26-2B28C113324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F65724-26E1-4370-BA57-1702E31F27F0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46C5F0D4-8E3B-C9D7-D41D-984957545E5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0A862C3-99F1-9576-F4AE-F5A6197449F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3E0D76E9-3999-A13C-5C5E-755BCCC0A4D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8415F8CA-70B2-6D88-CE87-C7A01414785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ED4C03EE-4BFE-8831-324B-686DB575C42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ED33A4E3-8248-B492-5AE1-B0C7D93087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AF95D6F-10A9-46DF-8D46-FA7BFB6C4CD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pitchFamily="-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BA02867-E35F-12FB-A169-7E4DF5FE25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5FDBEEFB-3D0B-4DB4-AE72-E33473D797DA}" type="slidenum">
              <a:rPr lang="en-US" altLang="nl-NL" sz="1200" smtClean="0"/>
              <a:pPr/>
              <a:t>1</a:t>
            </a:fld>
            <a:endParaRPr lang="en-US" altLang="nl-NL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6993EAF5-4F2A-6E2C-11CD-D34ECEF593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3A44D339-D098-810F-485F-345010E151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B9C82FFC-EAE2-1723-EA97-7074A288A9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6001C600-A162-4874-AADD-ACBAE115F335}" type="slidenum">
              <a:rPr lang="en-US" altLang="nl-NL" sz="1200" smtClean="0"/>
              <a:pPr/>
              <a:t>2</a:t>
            </a:fld>
            <a:endParaRPr lang="en-US" altLang="nl-NL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EFC3F455-C57A-9F6C-AFA4-49F0748E83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80507668-918A-680F-F255-A1F9C2581A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FFDB81F8-AA00-4DB2-3ADA-6BE6B706F0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C5F63E4F-2A50-4651-9657-9136D9C8E6A7}" type="slidenum">
              <a:rPr lang="en-US" altLang="nl-NL" sz="1200" smtClean="0"/>
              <a:pPr/>
              <a:t>3</a:t>
            </a:fld>
            <a:endParaRPr lang="en-US" altLang="nl-NL" sz="1200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E0C7BCF-C733-72A1-8023-506A04FD94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CFA4DDD6-5F55-71AF-8D75-57D25BB839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1192F6A4-3514-139D-D324-BAE8FA22BC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58B524EC-77E9-4300-8EFC-92A331432655}" type="slidenum">
              <a:rPr lang="en-US" altLang="nl-NL" sz="1200" smtClean="0"/>
              <a:pPr/>
              <a:t>4</a:t>
            </a:fld>
            <a:endParaRPr lang="en-US" altLang="nl-NL" sz="1200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940117A4-5AE1-A33B-F1CD-BCA6EFCEE3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3C259FED-1EB0-00BE-BCAA-CA5A0B8134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E1CE8136-BDFF-EC1E-E367-C878165913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7C99A93A-276D-42C3-AF00-003BEAD46F46}" type="slidenum">
              <a:rPr lang="en-US" altLang="nl-NL" sz="1200" smtClean="0"/>
              <a:pPr/>
              <a:t>5</a:t>
            </a:fld>
            <a:endParaRPr lang="en-US" altLang="nl-NL" sz="1200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D5CC7823-B437-33D2-F3BA-DC9F063F8EE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9F52173E-E69D-176D-BAC6-FB9F18379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nl-NL" altLang="nl-NL">
                <a:latin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0E13ABBF-6E8E-606D-252D-1EF69F38A9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7D94BE29-6D42-471A-9DCD-77A2DC644E98}" type="slidenum">
              <a:rPr lang="en-US" altLang="nl-NL" sz="1200" smtClean="0"/>
              <a:pPr/>
              <a:t>6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F328A122-D174-1F4E-3D7A-75B620CA60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A16073D6-AE20-C409-F4F0-51E896F158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839C4EFD-8C65-2B10-D514-255AEACB15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7FC55BAF-D433-4808-B2F7-4E1F4FFAD419}" type="slidenum">
              <a:rPr lang="en-US" altLang="nl-NL" sz="1200" smtClean="0"/>
              <a:pPr/>
              <a:t>7</a:t>
            </a:fld>
            <a:endParaRPr lang="en-US" altLang="nl-NL" sz="120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999BF30-B22D-78D1-93FC-8EFCAFA927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9008805D-C004-5F17-8799-1A45F655E5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4163C404-3352-FB5F-F3F6-D90D3226AA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93D72CE-8C36-4AF0-80A3-AFF99E4B0FD1}" type="slidenum">
              <a:rPr lang="en-US" altLang="nl-NL" sz="1200" smtClean="0"/>
              <a:pPr/>
              <a:t>8</a:t>
            </a:fld>
            <a:endParaRPr lang="en-US" altLang="nl-NL" sz="1200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05D27A6A-37BA-C9A6-B8B5-05EF327B0E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992E3693-A2BD-6DA8-48FD-4B7AB525B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7A88A69E-D678-6D37-56FA-7643F5B61F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9556BF92-F495-4717-9A62-719F74301DC8}" type="slidenum">
              <a:rPr lang="en-US" altLang="nl-NL" sz="1200" smtClean="0"/>
              <a:pPr/>
              <a:t>9</a:t>
            </a:fld>
            <a:endParaRPr lang="en-US" altLang="nl-NL" sz="120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49F452DF-1F22-A73A-EED9-2E600F9A2D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D8C920C2-B4B0-659B-585B-C1F638E0E5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8AE01-E87A-498A-7FA3-F16734466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71670A07-9FA4-944B-071C-1D6709E0DC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6001C600-A162-4874-AADD-ACBAE115F335}" type="slidenum">
              <a:rPr lang="en-US" altLang="nl-NL" sz="1200" smtClean="0"/>
              <a:pPr/>
              <a:t>10</a:t>
            </a:fld>
            <a:endParaRPr lang="en-US" altLang="nl-NL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57ADCDF5-E53B-38FE-46F2-3D0B050689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E1CA4B97-6A03-C41A-836A-F8B1F9762C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907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9ADB7A16-FDA3-8858-E5AD-F6A7401274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5DBCE1B2-C63C-4F66-A92C-B440E56B3CA0}" type="slidenum">
              <a:rPr lang="en-US" altLang="nl-NL" sz="1200" smtClean="0"/>
              <a:pPr/>
              <a:t>11</a:t>
            </a:fld>
            <a:endParaRPr lang="en-US" altLang="nl-NL" sz="1200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EF62B7EA-1753-4D0B-A76C-B079E38425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B6FAADD8-229A-1509-2C1F-DF4E044CB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259B8D57-5341-C8DF-4A58-E3BF364811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44A61DA-CEA9-4493-B52C-124B6CF18D7D}" type="slidenum">
              <a:rPr lang="en-US" altLang="nl-NL" sz="1200" smtClean="0"/>
              <a:pPr/>
              <a:t>12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E4057184-5F18-6880-C1F0-20405BAC2A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D3C7FE6-B0BF-4B59-7573-CD9FAE6B48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6ED7B1-E83F-7CA0-7FDC-9D544B9BD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6030CC1A-279A-C178-0EB2-7A2BE57971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844A61DA-CEA9-4493-B52C-124B6CF18D7D}" type="slidenum">
              <a:rPr lang="en-US" altLang="nl-NL" sz="1200" smtClean="0"/>
              <a:pPr/>
              <a:t>13</a:t>
            </a:fld>
            <a:endParaRPr lang="en-US" altLang="nl-NL" sz="1200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1AB6C44-1EAA-EB59-FBCD-B4A649123C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D727DB48-0039-25FE-E7A9-50A5F5F51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33820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95B57442-D432-967B-3892-EF080A8726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E5AB578B-4C8B-4D05-9190-A2DC417EE9E5}" type="slidenum">
              <a:rPr lang="en-US" altLang="nl-NL" sz="1200" smtClean="0"/>
              <a:pPr/>
              <a:t>14</a:t>
            </a:fld>
            <a:endParaRPr lang="en-US" altLang="nl-NL" sz="1200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5F82DD45-0DC7-441E-B54F-3DC91CF3CE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4C767D6F-085C-5CBA-315A-EE3C7A83DD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4F29965C-CCC6-1D29-7467-2DAD12EFE5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B59481A4-B052-4844-AA21-B8F60FA27E79}" type="slidenum">
              <a:rPr lang="en-US" altLang="nl-NL" sz="1200" smtClean="0"/>
              <a:pPr/>
              <a:t>15</a:t>
            </a:fld>
            <a:endParaRPr lang="en-US" altLang="nl-NL" sz="1200"/>
          </a:p>
        </p:txBody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230F680-E957-4F8D-D81A-C49E0A52B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>
            <a:extLst>
              <a:ext uri="{FF2B5EF4-FFF2-40B4-BE49-F238E27FC236}">
                <a16:creationId xmlns:a16="http://schemas.microsoft.com/office/drawing/2014/main" id="{95DC4F99-3FDD-9AF5-27FB-28DF2115F7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EB79D40A-03CA-7DBA-FCE8-044F767B08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fld id="{2AB5BE6A-E4BF-42A6-BF54-9C1C2B7C3670}" type="slidenum">
              <a:rPr lang="en-US" altLang="nl-NL" sz="1200" smtClean="0"/>
              <a:pPr/>
              <a:t>16</a:t>
            </a:fld>
            <a:endParaRPr lang="en-US" altLang="nl-NL" sz="1200"/>
          </a:p>
        </p:txBody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77D494D2-1C90-3A70-59A3-88EA665D5F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>
            <a:extLst>
              <a:ext uri="{FF2B5EF4-FFF2-40B4-BE49-F238E27FC236}">
                <a16:creationId xmlns:a16="http://schemas.microsoft.com/office/drawing/2014/main" id="{ADD89130-BFCD-E816-64D6-DE718E9B85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nl-NL" altLang="nl-NL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5B85C8D-7467-FF56-2EE6-E854FD3EC28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EB8D791-A3CA-D2D1-F103-B9AA2974DB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CD72EB-718D-F413-9EA7-57DCE3BD7A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CBFAE8-F832-4092-8AA6-8FBE14777682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041992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FFE6ED0-A7E5-E5DF-8D74-5D69F224A5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C4DED8-B974-1361-6292-711D503E49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AF72A0-AEC1-FD54-1DB7-FF24554CB2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83FF3B-877F-4847-9EE1-D7674A9DA70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27977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1978B87-A02B-F76C-0317-7209D62867E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197269C-BFE3-3341-00EB-E6C15D9EC5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205207-6011-475D-2FDF-6B8227F822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F312F-E08F-4806-AC05-81E82F3334F8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26769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2D5E4E-5239-9F7A-F1F7-D3A22FFDA0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D8267D-BD95-DC59-FFAB-68B42FD967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9E5549-42D1-186E-1BB2-8C98C13441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0506A-7994-48D4-8D30-EC4397D91A9C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78441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DE3CD621-673B-58EE-C472-C11DD32D33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7DFF101-599E-DB01-A61D-20E612BEA9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C0524A8-CD56-8076-8DF6-B4241256FF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1E381-B677-473D-B845-E777C8D632E6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55207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3F838D9-ABF2-CE0E-78B2-2773F93CAB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CDA02F0-0AFF-FD68-B5E1-0F23F8A52B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9C3D74C-92BA-1DDE-72F6-E6DDCCFBB0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AD1E1-DADD-49E2-A981-B81835D66B3B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98319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8F5C898-94B4-CCC2-BFB5-4F91414918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994ACFA-A4DD-C7F0-F7BC-9AC3ACCBF6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7B3A72-1B39-DA83-929C-7F53DED748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D679F-DB7E-4EFF-99EC-007B25EEE93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27284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7E1C10-1283-A576-5E92-36D7D0DFE7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340A24-45EA-80A7-3220-862DB56AD4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146C2-D39D-00E9-751E-CC34257002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69E54A-B1AE-4AEC-BC56-69EF0DC094D1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53985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1E071B-542F-CE42-8FFB-A3DFBC3090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0DEC7F-D986-D10D-C3CC-2875B08B52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B1156DB-A42E-0805-3E88-DEFB9286D1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0294C-4E94-456D-828B-34569A55F549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58250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7B5B02-08F5-1D4C-A99E-CE1A208E1C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B11B22F-1EF9-E8C5-BD07-F06F3CDE1D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CDEBAA-6846-D70D-B858-28D11EDBAF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D0213-E741-4C36-AA64-EB5FB598936D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06889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C71261B-B258-0C4F-30C5-40E3C2335C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0C16E6-8330-BEC8-B21B-6353BB5D48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7009477-878A-53DA-F9E9-42FB2D2905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32F5D-27C3-4445-AAD3-44E19964FC04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268369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9AB1E25-A3CF-5CC7-CD02-A0FB9C468F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Titelstijl van model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CD8257D-2F74-6F8D-B304-B84670F02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NL"/>
              <a:t>Klik om de tekststijl van het model te bewerken</a:t>
            </a:r>
          </a:p>
          <a:p>
            <a:pPr lvl="1"/>
            <a:r>
              <a:rPr lang="en-US" altLang="nl-NL"/>
              <a:t>Tweede niveau</a:t>
            </a:r>
          </a:p>
          <a:p>
            <a:pPr lvl="2"/>
            <a:r>
              <a:rPr lang="en-US" altLang="nl-NL"/>
              <a:t>Derde niveau</a:t>
            </a:r>
          </a:p>
          <a:p>
            <a:pPr lvl="3"/>
            <a:r>
              <a:rPr lang="en-US" altLang="nl-NL"/>
              <a:t>Vierde niveau</a:t>
            </a:r>
          </a:p>
          <a:p>
            <a:pPr lvl="4"/>
            <a:r>
              <a:rPr lang="en-US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7CEE8B3-98C1-EA1E-0AC4-B8D95A92236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E31AD08-9DDE-D468-2994-74885354CA4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ヒラギノ角ゴ Pro W3" pitchFamily="-32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327A69A-F8C9-A40B-BE52-2CB6B47C416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4B42E6E-DC01-41C7-AE4F-36E5523FABAE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ヒラギノ角ゴ Pro W3" pitchFamily="-32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.emf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emf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1.jpe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9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Afbeelding 2">
            <a:extLst>
              <a:ext uri="{FF2B5EF4-FFF2-40B4-BE49-F238E27FC236}">
                <a16:creationId xmlns:a16="http://schemas.microsoft.com/office/drawing/2014/main" id="{15446931-A3BF-DBE7-E0E9-35AE63741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38AE36CA-59A7-515A-4173-472A95020D6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232550" y="1102222"/>
            <a:ext cx="4814887" cy="1512888"/>
          </a:xfrm>
        </p:spPr>
        <p:txBody>
          <a:bodyPr lIns="0" tIns="0" rIns="0" bIns="0"/>
          <a:lstStyle/>
          <a:p>
            <a:pPr algn="l" eaLnBrk="1" hangingPunct="1">
              <a:lnSpc>
                <a:spcPts val="4800"/>
              </a:lnSpc>
            </a:pPr>
            <a:r>
              <a:rPr lang="en-US" altLang="nl-NL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OBC HUISSEN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3BD76EB0-63BD-7A0A-51AA-1808808E4F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5948" y="3055211"/>
            <a:ext cx="3887787" cy="1260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algn="l" eaLnBrk="1" hangingPunct="1">
              <a:lnSpc>
                <a:spcPts val="3000"/>
              </a:lnSpc>
              <a:defRPr/>
            </a:pPr>
            <a:r>
              <a:rPr lang="nl-NL" altLang="nl-NL" sz="28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Gewoon goed onderwijs</a:t>
            </a:r>
            <a:endParaRPr lang="en-US" altLang="nl-NL" sz="2800" b="1" kern="0" dirty="0">
              <a:solidFill>
                <a:schemeClr val="bg1"/>
              </a:solidFill>
              <a:latin typeface="Arial Narrow" panose="020B0604020202020204" pitchFamily="34" charset="0"/>
              <a:ea typeface="Helvetica 77 Bold Condensed" panose="02000503000000020004" pitchFamily="2" charset="0"/>
              <a:cs typeface="Arial Narrow" panose="020B0604020202020204" pitchFamily="34" charset="0"/>
            </a:endParaRPr>
          </a:p>
        </p:txBody>
      </p:sp>
      <p:pic>
        <p:nvPicPr>
          <p:cNvPr id="4101" name="Afbeelding 10">
            <a:extLst>
              <a:ext uri="{FF2B5EF4-FFF2-40B4-BE49-F238E27FC236}">
                <a16:creationId xmlns:a16="http://schemas.microsoft.com/office/drawing/2014/main" id="{4B8ADBE3-22EA-EFE2-5272-1C40A86DC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888" y="3935413"/>
            <a:ext cx="10445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C44247D1-19F4-1EA7-9C5D-5AFADE88B4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64131" y="252516"/>
            <a:ext cx="2968419" cy="4687559"/>
          </a:xfrm>
          <a:prstGeom prst="rect">
            <a:avLst/>
          </a:prstGeom>
        </p:spPr>
      </p:pic>
      <p:sp>
        <p:nvSpPr>
          <p:cNvPr id="4103" name="Tekstvak 4">
            <a:extLst>
              <a:ext uri="{FF2B5EF4-FFF2-40B4-BE49-F238E27FC236}">
                <a16:creationId xmlns:a16="http://schemas.microsoft.com/office/drawing/2014/main" id="{147591E4-699B-BC28-3B41-2E3E52E6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573213"/>
            <a:ext cx="2951162" cy="138499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l-NL" altLang="nl-NL" sz="1400" i="1" dirty="0">
                <a:solidFill>
                  <a:srgbClr val="FF0000"/>
                </a:solidFill>
              </a:rPr>
              <a:t>Let op: de beelden in deze presentatie mogen vanwege AVG niet langer gebruikt worden dan schooljaar 27-28. Wil je deze </a:t>
            </a:r>
            <a:r>
              <a:rPr lang="nl-NL" altLang="nl-NL" sz="1400" i="1" dirty="0" err="1">
                <a:solidFill>
                  <a:srgbClr val="FF0000"/>
                </a:solidFill>
              </a:rPr>
              <a:t>ppt</a:t>
            </a:r>
            <a:r>
              <a:rPr lang="nl-NL" altLang="nl-NL" sz="1400" i="1" dirty="0">
                <a:solidFill>
                  <a:srgbClr val="FF0000"/>
                </a:solidFill>
              </a:rPr>
              <a:t> met externen delen? Exporteer je presentatie dan naar pdf-formaat. </a:t>
            </a:r>
            <a:endParaRPr lang="nl-NL" altLang="nl-NL" sz="1400" dirty="0">
              <a:solidFill>
                <a:srgbClr val="FF0000"/>
              </a:solidFill>
            </a:endParaRP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C2696A53-7A0E-F3B5-3DFA-FBE0E745C1A2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0C957D00-45BC-A584-238B-6D48F252B95E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5" name="Afbeelding 4">
              <a:extLst>
                <a:ext uri="{FF2B5EF4-FFF2-40B4-BE49-F238E27FC236}">
                  <a16:creationId xmlns:a16="http://schemas.microsoft.com/office/drawing/2014/main" id="{83DC9D3F-2C45-EF17-4AAF-52BB6BD751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6" name="Tekstvak 5">
              <a:extLst>
                <a:ext uri="{FF2B5EF4-FFF2-40B4-BE49-F238E27FC236}">
                  <a16:creationId xmlns:a16="http://schemas.microsoft.com/office/drawing/2014/main" id="{ACC5A80B-D038-EF8F-16DF-1556215C8221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6F02EB66-4D0F-B213-3AFB-5D002F4C0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8040688" cy="7572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MENTORAAT</a:t>
            </a:r>
          </a:p>
        </p:txBody>
      </p:sp>
      <p:pic>
        <p:nvPicPr>
          <p:cNvPr id="20483" name="Afbeelding 20">
            <a:extLst>
              <a:ext uri="{FF2B5EF4-FFF2-40B4-BE49-F238E27FC236}">
                <a16:creationId xmlns:a16="http://schemas.microsoft.com/office/drawing/2014/main" id="{146F3BFB-2D45-85B8-15A3-6B48EE653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41763"/>
            <a:ext cx="10287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Afbeelding 2">
            <a:extLst>
              <a:ext uri="{FF2B5EF4-FFF2-40B4-BE49-F238E27FC236}">
                <a16:creationId xmlns:a16="http://schemas.microsoft.com/office/drawing/2014/main" id="{ED072365-9385-2D67-9225-269270A39A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Afbeelding 3">
            <a:extLst>
              <a:ext uri="{FF2B5EF4-FFF2-40B4-BE49-F238E27FC236}">
                <a16:creationId xmlns:a16="http://schemas.microsoft.com/office/drawing/2014/main" id="{27EE3CC9-F8BD-8979-D636-7A6B69268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163" y="3935413"/>
            <a:ext cx="104933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al 7">
            <a:extLst>
              <a:ext uri="{FF2B5EF4-FFF2-40B4-BE49-F238E27FC236}">
                <a16:creationId xmlns:a16="http://schemas.microsoft.com/office/drawing/2014/main" id="{0FA56077-F3CE-ECAD-239A-8DCB7BCF7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825" y="195486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5" name="Rechthoek 8">
            <a:extLst>
              <a:ext uri="{FF2B5EF4-FFF2-40B4-BE49-F238E27FC236}">
                <a16:creationId xmlns:a16="http://schemas.microsoft.com/office/drawing/2014/main" id="{6669295C-03B5-55C6-489A-07A10154F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820" y="810071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F4A4A12-D441-A1C6-447F-5128D4722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65"/>
            <a:ext cx="9144000" cy="245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>
            <a:extLst>
              <a:ext uri="{FF2B5EF4-FFF2-40B4-BE49-F238E27FC236}">
                <a16:creationId xmlns:a16="http://schemas.microsoft.com/office/drawing/2014/main" id="{E21D98B4-8E27-A748-223F-805269EA71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pic>
        <p:nvPicPr>
          <p:cNvPr id="6148" name="Afbeelding 20">
            <a:extLst>
              <a:ext uri="{FF2B5EF4-FFF2-40B4-BE49-F238E27FC236}">
                <a16:creationId xmlns:a16="http://schemas.microsoft.com/office/drawing/2014/main" id="{A065DB85-DBE1-C002-09FD-A93664A55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41763"/>
            <a:ext cx="10287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CE4ED4A5-6883-E99E-25CB-10457D67A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8064500" cy="863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OPVALLEND UITDAGEND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BB79318-152B-50D4-E0F1-F8157F1913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0771" y="822326"/>
            <a:ext cx="2153340" cy="4248150"/>
          </a:xfrm>
          <a:prstGeom prst="rect">
            <a:avLst/>
          </a:prstGeom>
        </p:spPr>
      </p:pic>
      <p:sp>
        <p:nvSpPr>
          <p:cNvPr id="10" name="Text Box 10">
            <a:extLst>
              <a:ext uri="{FF2B5EF4-FFF2-40B4-BE49-F238E27FC236}">
                <a16:creationId xmlns:a16="http://schemas.microsoft.com/office/drawing/2014/main" id="{BD1D9DD3-4060-7D3D-8151-96E567F64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1399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800" b="1" dirty="0">
                <a:solidFill>
                  <a:srgbClr val="7030A0"/>
                </a:solidFill>
                <a:latin typeface="Arial Narrow" panose="020B0606020202030204" pitchFamily="34" charset="0"/>
              </a:rPr>
              <a:t>WAAROM?</a:t>
            </a:r>
            <a:endParaRPr lang="en-US" altLang="nl-NL" sz="18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BD4EC1CA-F649-B27E-C688-BD714C7A2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3865563" cy="1289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200000"/>
              </a:lnSpc>
              <a:spcBef>
                <a:spcPct val="0"/>
              </a:spcBef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en-US" altLang="nl-NL" sz="1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Afbeelding 4">
            <a:extLst>
              <a:ext uri="{FF2B5EF4-FFF2-40B4-BE49-F238E27FC236}">
                <a16:creationId xmlns:a16="http://schemas.microsoft.com/office/drawing/2014/main" id="{8ADA03DE-CB79-6F68-DF8E-883CF27B7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65"/>
            <a:ext cx="9144000" cy="245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38412639-7A24-1009-DA9D-1C803C149E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 cap="all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ONDERWIJS</a:t>
            </a:r>
          </a:p>
        </p:txBody>
      </p:sp>
      <p:pic>
        <p:nvPicPr>
          <p:cNvPr id="8196" name="Afbeelding 20">
            <a:extLst>
              <a:ext uri="{FF2B5EF4-FFF2-40B4-BE49-F238E27FC236}">
                <a16:creationId xmlns:a16="http://schemas.microsoft.com/office/drawing/2014/main" id="{22E90CED-B251-0E1A-85B0-75C80E93E4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41763"/>
            <a:ext cx="10287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A6E6E044-D7C7-7B7B-3074-19098CA175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3741" y="200288"/>
            <a:ext cx="2218372" cy="4742923"/>
          </a:xfrm>
          <a:prstGeom prst="rect">
            <a:avLst/>
          </a:prstGeom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C4BD592C-E469-3724-735A-9D7714182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61722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7030A0"/>
                </a:solidFill>
                <a:latin typeface="Arial Narrow" panose="020B0606020202030204" pitchFamily="34" charset="0"/>
              </a:rPr>
              <a:t>TYPE HIER EEN SUBKOP. UGIT OFFICTUM IN NULPA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7030A0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126CF74F-C28C-7382-2CF3-BF95D1E6C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571750"/>
            <a:ext cx="6172200" cy="121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quodi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ommolec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eptasit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lacerum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</a:rPr>
              <a:t> ut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</a:rPr>
              <a:t>maxim</a:t>
            </a:r>
            <a:endParaRPr lang="en-US" altLang="nl-NL" sz="12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Afbeelding 8">
            <a:extLst>
              <a:ext uri="{FF2B5EF4-FFF2-40B4-BE49-F238E27FC236}">
                <a16:creationId xmlns:a16="http://schemas.microsoft.com/office/drawing/2014/main" id="{4153BD28-92D6-A135-B160-35D99E072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847378"/>
            <a:ext cx="9144000" cy="229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Afbeelding 14">
            <a:extLst>
              <a:ext uri="{FF2B5EF4-FFF2-40B4-BE49-F238E27FC236}">
                <a16:creationId xmlns:a16="http://schemas.microsoft.com/office/drawing/2014/main" id="{807CE546-1C5C-D16F-74AD-F1FDC49440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888" y="3935413"/>
            <a:ext cx="10445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B75B3A03-BFB4-98F9-A591-AEDB225900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4" y="123478"/>
            <a:ext cx="2059738" cy="5220201"/>
          </a:xfrm>
          <a:prstGeom prst="rect">
            <a:avLst/>
          </a:prstGeom>
        </p:spPr>
      </p:pic>
      <p:sp>
        <p:nvSpPr>
          <p:cNvPr id="6" name="Text Box 11">
            <a:extLst>
              <a:ext uri="{FF2B5EF4-FFF2-40B4-BE49-F238E27FC236}">
                <a16:creationId xmlns:a16="http://schemas.microsoft.com/office/drawing/2014/main" id="{B381A3DA-BCE0-FADF-E94B-4F4E0B266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2625" y="1336675"/>
            <a:ext cx="4538663" cy="2295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</a:defRPr>
            </a:lvl9pPr>
          </a:lstStyle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Typ hier een opsomming.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Officatessi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aperes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peliatem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quat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lant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est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de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blanihil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iliquia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volupta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quibus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et ut que</a:t>
            </a: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Ipsusandero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que pro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eatione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mporehenimet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faccusdae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nis et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pe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postiorum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as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</a:t>
            </a:r>
            <a:r>
              <a:rPr lang="nl-NL" altLang="nl-NL" sz="1200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nl-NL" altLang="nl-NL" sz="1200" dirty="0" err="1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ommolec</a:t>
            </a: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ts val="1600"/>
              </a:lnSpc>
              <a:spcBef>
                <a:spcPct val="0"/>
              </a:spcBef>
              <a:buFontTx/>
              <a:buAutoNum type="arabicPeriod"/>
              <a:defRPr/>
            </a:pPr>
            <a:endParaRPr lang="nl-NL" altLang="nl-NL" sz="1200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ts val="1900"/>
              </a:lnSpc>
              <a:spcBef>
                <a:spcPct val="0"/>
              </a:spcBef>
              <a:buFontTx/>
              <a:buNone/>
              <a:defRPr/>
            </a:pPr>
            <a:endParaRPr lang="en-US" altLang="nl-NL" sz="1800" dirty="0">
              <a:solidFill>
                <a:srgbClr val="000000"/>
              </a:solidFill>
              <a:latin typeface="Helvetica Neue" panose="02000503000000020004" pitchFamily="2" charset="0"/>
            </a:endParaRPr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4AE5C268-D1FE-DFE5-938A-B37E8D320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4213" y="552450"/>
            <a:ext cx="5164137" cy="51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7030A0"/>
                </a:solidFill>
                <a:latin typeface="Arial Narrow" panose="020B0606020202030204" pitchFamily="34" charset="0"/>
              </a:rPr>
              <a:t>TYPE HIER EEN SUBKOP. UGIT OFFICTUM IN PELITAT 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600" b="1" dirty="0">
                <a:solidFill>
                  <a:srgbClr val="7030A0"/>
                </a:solidFill>
                <a:latin typeface="Arial Narrow" panose="020B0606020202030204" pitchFamily="34" charset="0"/>
              </a:rPr>
              <a:t>OMNIS RESTINT ISINCTO OFFIC TECTUR, QUIA DOLUPTA</a:t>
            </a:r>
            <a:endParaRPr lang="en-US" altLang="nl-NL" sz="1600" b="1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811F2D74-419E-B8ED-2AAE-E7FBE84A6D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18435" name="Afbeelding 3">
            <a:extLst>
              <a:ext uri="{FF2B5EF4-FFF2-40B4-BE49-F238E27FC236}">
                <a16:creationId xmlns:a16="http://schemas.microsoft.com/office/drawing/2014/main" id="{A25F73F5-0D75-C3EB-3E79-9AB9E0F90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163" y="3935413"/>
            <a:ext cx="104933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Afbeelding 4">
            <a:extLst>
              <a:ext uri="{FF2B5EF4-FFF2-40B4-BE49-F238E27FC236}">
                <a16:creationId xmlns:a16="http://schemas.microsoft.com/office/drawing/2014/main" id="{9241A6C3-EE69-2B0A-97D2-6F8F6050B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65"/>
            <a:ext cx="9144000" cy="245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D3CFD6AB-AFB4-B2A2-8E0D-BA0CCD81BB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-247650"/>
            <a:ext cx="5883275" cy="1143000"/>
          </a:xfrm>
        </p:spPr>
        <p:txBody>
          <a:bodyPr/>
          <a:lstStyle/>
          <a:p>
            <a:pPr eaLnBrk="1" hangingPunct="1"/>
            <a:r>
              <a:rPr lang="en-US" altLang="nl-NL"/>
              <a:t> 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7E852D32-147F-8E69-0E24-1E8335D359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61963"/>
            <a:ext cx="7770813" cy="5254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200" b="1" kern="0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KEUZE</a:t>
            </a:r>
          </a:p>
        </p:txBody>
      </p:sp>
      <p:pic>
        <p:nvPicPr>
          <p:cNvPr id="12293" name="Afbeelding 20">
            <a:extLst>
              <a:ext uri="{FF2B5EF4-FFF2-40B4-BE49-F238E27FC236}">
                <a16:creationId xmlns:a16="http://schemas.microsoft.com/office/drawing/2014/main" id="{8743D45B-D679-27A8-B6DD-2AE5890865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41763"/>
            <a:ext cx="10287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11">
            <a:extLst>
              <a:ext uri="{FF2B5EF4-FFF2-40B4-BE49-F238E27FC236}">
                <a16:creationId xmlns:a16="http://schemas.microsoft.com/office/drawing/2014/main" id="{A5520A61-DFB6-DF94-FC1A-4BD97D4CA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795463"/>
            <a:ext cx="581342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ct val="150000"/>
              </a:lnSpc>
            </a:pPr>
            <a:r>
              <a:rPr lang="nl-NL" altLang="nl-NL" sz="140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nl-NL" altLang="nl-NL" sz="140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nl-NL" altLang="nl-NL" sz="140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nl-NL" altLang="nl-NL" sz="140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nl-NL" altLang="nl-NL" sz="1400">
                <a:latin typeface="Verdana" panose="020B0604030504040204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nl-NL" altLang="nl-NL" sz="1400">
                <a:latin typeface="Verdana" panose="020B0604030504040204" pitchFamily="34" charset="0"/>
              </a:rPr>
              <a:t>?</a:t>
            </a: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A1532A8D-2F90-4414-27C8-7E2B347C56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80081" y="8552"/>
            <a:ext cx="2292178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4">
            <a:extLst>
              <a:ext uri="{FF2B5EF4-FFF2-40B4-BE49-F238E27FC236}">
                <a16:creationId xmlns:a16="http://schemas.microsoft.com/office/drawing/2014/main" id="{576A18E9-687A-3525-1324-6BB0B050C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65"/>
            <a:ext cx="9144000" cy="245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9">
            <a:extLst>
              <a:ext uri="{FF2B5EF4-FFF2-40B4-BE49-F238E27FC236}">
                <a16:creationId xmlns:a16="http://schemas.microsoft.com/office/drawing/2014/main" id="{6695B956-EA8D-6BC6-55C8-0C938B87EC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65325"/>
            <a:ext cx="8077200" cy="189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1198563" algn="l"/>
                <a:tab pos="4303713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198563" algn="l"/>
                <a:tab pos="4303713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2400" b="1" baseline="30000" dirty="0">
                <a:solidFill>
                  <a:srgbClr val="7030A0"/>
                </a:solidFill>
                <a:latin typeface="Arial Narrow" panose="020B0606020202030204" pitchFamily="34" charset="0"/>
              </a:rPr>
              <a:t>Tijd	Onderwerp	Locatie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12.00 uur	Opening	Lokaal 2.12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12.30 uur	de pos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	Lokaal 6.35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13.00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re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nobitatiber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 	Lokaal 2.56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13.30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uat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eum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fugitisi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	Lokaal 12B</a:t>
            </a:r>
          </a:p>
          <a:p>
            <a:pPr>
              <a:lnSpc>
                <a:spcPts val="2400"/>
              </a:lnSpc>
              <a:spcBef>
                <a:spcPct val="0"/>
              </a:spcBef>
              <a:buFontTx/>
              <a:buNone/>
            </a:pP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14.00 uur	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quat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lant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nl-NL" altLang="nl-NL" sz="1800" baseline="30000" dirty="0" err="1">
                <a:solidFill>
                  <a:srgbClr val="000000"/>
                </a:solidFill>
                <a:latin typeface="Verdana" panose="020B0604030504040204" pitchFamily="34" charset="0"/>
              </a:rPr>
              <a:t>est</a:t>
            </a:r>
            <a:r>
              <a:rPr lang="nl-NL" altLang="nl-NL" sz="1800" baseline="30000" dirty="0">
                <a:solidFill>
                  <a:srgbClr val="000000"/>
                </a:solidFill>
                <a:latin typeface="Verdana" panose="020B0604030504040204" pitchFamily="34" charset="0"/>
              </a:rPr>
              <a:t> de pos	Lokaal 5.13</a:t>
            </a:r>
            <a:endParaRPr lang="en-US" altLang="nl-NL" sz="1800" baseline="30000" dirty="0">
              <a:solidFill>
                <a:srgbClr val="000000"/>
              </a:solidFill>
              <a:latin typeface="Verdana" panose="020B060403050404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48180E4-4E9F-CA09-D028-E4554640B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12775"/>
            <a:ext cx="5813425" cy="9175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AGENDA</a:t>
            </a:r>
          </a:p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endParaRPr lang="en-US" altLang="nl-NL" sz="5400" b="1" kern="0">
              <a:solidFill>
                <a:schemeClr val="bg1"/>
              </a:solidFill>
              <a:latin typeface="Helvetica 77 Bold Condensed" panose="02000503000000020004" pitchFamily="2" charset="0"/>
              <a:ea typeface="Helvetica 77 Bold Condensed" panose="02000503000000020004" pitchFamily="2" charset="0"/>
              <a:cs typeface="Helvetica 77 Bold Condensed" panose="02000503000000020004" pitchFamily="2" charset="0"/>
            </a:endParaRPr>
          </a:p>
        </p:txBody>
      </p:sp>
      <p:pic>
        <p:nvPicPr>
          <p:cNvPr id="18437" name="Afbeelding 6">
            <a:extLst>
              <a:ext uri="{FF2B5EF4-FFF2-40B4-BE49-F238E27FC236}">
                <a16:creationId xmlns:a16="http://schemas.microsoft.com/office/drawing/2014/main" id="{230416DD-0883-5308-A070-C73D258099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30650"/>
            <a:ext cx="1054100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AA76BF4A-58FA-4B1B-4690-8847EA6B4C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5937" y="501201"/>
            <a:ext cx="1623477" cy="399822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Afbeelding 4">
            <a:extLst>
              <a:ext uri="{FF2B5EF4-FFF2-40B4-BE49-F238E27FC236}">
                <a16:creationId xmlns:a16="http://schemas.microsoft.com/office/drawing/2014/main" id="{273D35A5-A29E-7877-9E4B-9335B9B9B1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65"/>
            <a:ext cx="9144000" cy="2453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>
            <a:extLst>
              <a:ext uri="{FF2B5EF4-FFF2-40B4-BE49-F238E27FC236}">
                <a16:creationId xmlns:a16="http://schemas.microsoft.com/office/drawing/2014/main" id="{16B64B3B-69C0-0F25-683F-758BD67107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61963"/>
            <a:ext cx="7770813" cy="5254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4800" b="1" kern="0" cap="all" dirty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TOP-</a:t>
            </a:r>
            <a:r>
              <a:rPr lang="en-US" altLang="nl-NL" sz="4800" b="1" kern="0" cap="all" dirty="0" err="1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uren</a:t>
            </a:r>
            <a:endParaRPr lang="en-US" altLang="nl-NL" sz="4800" b="1" kern="0" cap="all" dirty="0">
              <a:solidFill>
                <a:schemeClr val="bg1"/>
              </a:solidFill>
              <a:latin typeface="Arial Narrow" panose="020B0604020202020204" pitchFamily="34" charset="0"/>
              <a:ea typeface="Helvetica 77 Bold Condensed" panose="02000503000000020004" pitchFamily="2" charset="0"/>
              <a:cs typeface="Arial Narrow" panose="020B0604020202020204" pitchFamily="34" charset="0"/>
            </a:endParaRPr>
          </a:p>
        </p:txBody>
      </p:sp>
      <p:sp>
        <p:nvSpPr>
          <p:cNvPr id="14341" name="Text Box 11">
            <a:extLst>
              <a:ext uri="{FF2B5EF4-FFF2-40B4-BE49-F238E27FC236}">
                <a16:creationId xmlns:a16="http://schemas.microsoft.com/office/drawing/2014/main" id="{1B4BB4F0-DE00-F0E1-3BA1-061DB2BFB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794" y="3186810"/>
            <a:ext cx="3358097" cy="1060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marL="0" marR="0" indent="0" algn="l" rtl="0">
              <a:lnSpc>
                <a:spcPct val="150000"/>
              </a:lnSpc>
              <a:buNone/>
            </a:pPr>
            <a:r>
              <a:rPr lang="nl-NL" sz="2400" b="1" i="0" u="none" strike="noStrike" cap="all" baseline="30000" dirty="0">
                <a:solidFill>
                  <a:srgbClr val="000000"/>
                </a:solidFill>
                <a:latin typeface="Arial Narrow" panose="020B0606020202030204" pitchFamily="34" charset="0"/>
              </a:rPr>
              <a:t> Laat </a:t>
            </a:r>
            <a:r>
              <a:rPr lang="nl-NL" sz="2400" b="1" i="0" u="none" strike="noStrike" cap="all" baseline="30000" dirty="0">
                <a:solidFill>
                  <a:srgbClr val="7030A0"/>
                </a:solidFill>
                <a:latin typeface="Arial Narrow" panose="020B0606020202030204" pitchFamily="34" charset="0"/>
              </a:rPr>
              <a:t>talenten</a:t>
            </a:r>
            <a:r>
              <a:rPr lang="nl-NL" sz="2400" b="1" i="0" u="none" strike="noStrike" cap="all" baseline="30000" dirty="0">
                <a:solidFill>
                  <a:srgbClr val="AFCA0A"/>
                </a:solidFill>
                <a:latin typeface="Arial Narrow" panose="020B0606020202030204" pitchFamily="34" charset="0"/>
              </a:rPr>
              <a:t> </a:t>
            </a:r>
            <a:r>
              <a:rPr lang="nl-NL" sz="2400" b="1" i="0" u="none" strike="noStrike" cap="all" baseline="30000" dirty="0">
                <a:solidFill>
                  <a:srgbClr val="000000"/>
                </a:solidFill>
                <a:latin typeface="Arial Narrow" panose="020B0606020202030204" pitchFamily="34" charset="0"/>
              </a:rPr>
              <a:t>groeien</a:t>
            </a:r>
            <a:br>
              <a:rPr lang="nl-NL" sz="2400" b="1" i="0" u="none" strike="noStrike" cap="all" baseline="30000" dirty="0">
                <a:solidFill>
                  <a:srgbClr val="AFCA0A"/>
                </a:solidFill>
                <a:latin typeface="Arial Narrow" panose="020B0606020202030204" pitchFamily="34" charset="0"/>
              </a:rPr>
            </a:br>
            <a:r>
              <a:rPr lang="nl-NL" sz="2400" b="1" i="0" u="none" strike="noStrike" cap="all" baseline="30000" dirty="0">
                <a:solidFill>
                  <a:srgbClr val="AFCA0A"/>
                </a:solidFill>
                <a:latin typeface="Arial Narrow" panose="020B0606020202030204" pitchFamily="34" charset="0"/>
              </a:rPr>
              <a:t>              </a:t>
            </a:r>
            <a:r>
              <a:rPr lang="nl-NL" sz="2400" b="1" i="0" u="none" strike="noStrike" cap="all" baseline="30000" dirty="0">
                <a:solidFill>
                  <a:srgbClr val="7030A0"/>
                </a:solidFill>
                <a:latin typeface="Arial Narrow" panose="020B0606020202030204" pitchFamily="34" charset="0"/>
              </a:rPr>
              <a:t>Ontdek</a:t>
            </a:r>
            <a:r>
              <a:rPr lang="nl-NL" sz="2400" b="1" i="0" u="none" strike="noStrike" cap="all" baseline="30000" dirty="0">
                <a:solidFill>
                  <a:srgbClr val="000000"/>
                </a:solidFill>
                <a:latin typeface="Arial Narrow" panose="020B0606020202030204" pitchFamily="34" charset="0"/>
              </a:rPr>
              <a:t> nieuwe passies</a:t>
            </a:r>
            <a:br>
              <a:rPr lang="nl-NL" sz="2400" b="1" i="0" u="none" strike="noStrike" cap="all" baseline="30000" dirty="0">
                <a:solidFill>
                  <a:srgbClr val="000000"/>
                </a:solidFill>
                <a:latin typeface="Arial Narrow" panose="020B0606020202030204" pitchFamily="34" charset="0"/>
              </a:rPr>
            </a:br>
            <a:r>
              <a:rPr lang="nl-NL" sz="2400" b="1" i="0" u="none" strike="noStrike" cap="all" baseline="30000" dirty="0">
                <a:solidFill>
                  <a:srgbClr val="000000"/>
                </a:solidFill>
                <a:latin typeface="Arial Narrow" panose="020B0606020202030204" pitchFamily="34" charset="0"/>
              </a:rPr>
              <a:t>  Leer met </a:t>
            </a:r>
            <a:r>
              <a:rPr lang="nl-NL" sz="2400" b="1" i="0" u="none" strike="noStrike" cap="all" baseline="30000" dirty="0">
                <a:solidFill>
                  <a:srgbClr val="7030A0"/>
                </a:solidFill>
                <a:latin typeface="Arial Narrow" panose="020B0606020202030204" pitchFamily="34" charset="0"/>
              </a:rPr>
              <a:t>plezier</a:t>
            </a:r>
            <a:endParaRPr lang="en-US" altLang="nl-NL" sz="2400" b="1" cap="all" baseline="30000" dirty="0">
              <a:solidFill>
                <a:srgbClr val="7030A0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2" name="Groep 28">
            <a:extLst>
              <a:ext uri="{FF2B5EF4-FFF2-40B4-BE49-F238E27FC236}">
                <a16:creationId xmlns:a16="http://schemas.microsoft.com/office/drawing/2014/main" id="{B3047BAF-6667-F07B-C0D0-8F3C5589E5B6}"/>
              </a:ext>
            </a:extLst>
          </p:cNvPr>
          <p:cNvGrpSpPr>
            <a:grpSpLocks/>
          </p:cNvGrpSpPr>
          <p:nvPr/>
        </p:nvGrpSpPr>
        <p:grpSpPr bwMode="auto">
          <a:xfrm>
            <a:off x="5546054" y="1322305"/>
            <a:ext cx="2578894" cy="2503824"/>
            <a:chOff x="4691063" y="1479550"/>
            <a:chExt cx="3208337" cy="3122613"/>
          </a:xfrm>
        </p:grpSpPr>
        <p:sp>
          <p:nvSpPr>
            <p:cNvPr id="4" name="Ovaal 2">
              <a:extLst>
                <a:ext uri="{FF2B5EF4-FFF2-40B4-BE49-F238E27FC236}">
                  <a16:creationId xmlns:a16="http://schemas.microsoft.com/office/drawing/2014/main" id="{66744387-F26F-7CBE-27E8-5AADAFF9E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972" y="1705555"/>
              <a:ext cx="2814351" cy="2813311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 dirty="0"/>
            </a:p>
          </p:txBody>
        </p:sp>
        <p:sp>
          <p:nvSpPr>
            <p:cNvPr id="5" name="Ovaal 13">
              <a:extLst>
                <a:ext uri="{FF2B5EF4-FFF2-40B4-BE49-F238E27FC236}">
                  <a16:creationId xmlns:a16="http://schemas.microsoft.com/office/drawing/2014/main" id="{3F57118D-DFD1-417B-2121-95EBC4C1C2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8713" y="1639888"/>
              <a:ext cx="2960687" cy="2962275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  <p:sp>
          <p:nvSpPr>
            <p:cNvPr id="6" name="Ovaal 14">
              <a:extLst>
                <a:ext uri="{FF2B5EF4-FFF2-40B4-BE49-F238E27FC236}">
                  <a16:creationId xmlns:a16="http://schemas.microsoft.com/office/drawing/2014/main" id="{AC981441-75EE-C963-F274-9CDA2C0C2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063" y="1479550"/>
              <a:ext cx="3124200" cy="3122613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</p:grpSp>
      <p:grpSp>
        <p:nvGrpSpPr>
          <p:cNvPr id="3" name="Groep 28">
            <a:extLst>
              <a:ext uri="{FF2B5EF4-FFF2-40B4-BE49-F238E27FC236}">
                <a16:creationId xmlns:a16="http://schemas.microsoft.com/office/drawing/2014/main" id="{CF8A62BA-665E-F358-828C-C5788B23A87E}"/>
              </a:ext>
            </a:extLst>
          </p:cNvPr>
          <p:cNvGrpSpPr>
            <a:grpSpLocks/>
          </p:cNvGrpSpPr>
          <p:nvPr/>
        </p:nvGrpSpPr>
        <p:grpSpPr bwMode="auto">
          <a:xfrm>
            <a:off x="2716412" y="1043347"/>
            <a:ext cx="2446474" cy="2375259"/>
            <a:chOff x="4691063" y="1479550"/>
            <a:chExt cx="3208337" cy="3122613"/>
          </a:xfrm>
        </p:grpSpPr>
        <p:sp>
          <p:nvSpPr>
            <p:cNvPr id="7" name="Ovaal 2">
              <a:extLst>
                <a:ext uri="{FF2B5EF4-FFF2-40B4-BE49-F238E27FC236}">
                  <a16:creationId xmlns:a16="http://schemas.microsoft.com/office/drawing/2014/main" id="{B6BB4A5F-36EA-98A2-CEC0-0527768C69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972" y="1705555"/>
              <a:ext cx="2814351" cy="2813311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 dirty="0"/>
            </a:p>
          </p:txBody>
        </p:sp>
        <p:sp>
          <p:nvSpPr>
            <p:cNvPr id="8" name="Ovaal 13">
              <a:extLst>
                <a:ext uri="{FF2B5EF4-FFF2-40B4-BE49-F238E27FC236}">
                  <a16:creationId xmlns:a16="http://schemas.microsoft.com/office/drawing/2014/main" id="{5E53BED1-4D56-1808-4514-39EEBD5F3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8713" y="1639888"/>
              <a:ext cx="2960687" cy="2962275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  <p:sp>
          <p:nvSpPr>
            <p:cNvPr id="9" name="Ovaal 14">
              <a:extLst>
                <a:ext uri="{FF2B5EF4-FFF2-40B4-BE49-F238E27FC236}">
                  <a16:creationId xmlns:a16="http://schemas.microsoft.com/office/drawing/2014/main" id="{450E0E6F-49A8-4433-7DBB-E9EA9F9A0E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063" y="1479550"/>
              <a:ext cx="3124200" cy="3122613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</p:grpSp>
      <p:grpSp>
        <p:nvGrpSpPr>
          <p:cNvPr id="14344" name="Groep 37">
            <a:extLst>
              <a:ext uri="{FF2B5EF4-FFF2-40B4-BE49-F238E27FC236}">
                <a16:creationId xmlns:a16="http://schemas.microsoft.com/office/drawing/2014/main" id="{57767F02-27B0-3E2E-C426-EAC5C0090E6A}"/>
              </a:ext>
            </a:extLst>
          </p:cNvPr>
          <p:cNvGrpSpPr>
            <a:grpSpLocks/>
          </p:cNvGrpSpPr>
          <p:nvPr/>
        </p:nvGrpSpPr>
        <p:grpSpPr bwMode="auto">
          <a:xfrm>
            <a:off x="3915183" y="2325558"/>
            <a:ext cx="2731515" cy="2659201"/>
            <a:chOff x="4691063" y="1479550"/>
            <a:chExt cx="3208337" cy="3122613"/>
          </a:xfrm>
        </p:grpSpPr>
        <p:sp>
          <p:nvSpPr>
            <p:cNvPr id="14346" name="Ovaal 2">
              <a:extLst>
                <a:ext uri="{FF2B5EF4-FFF2-40B4-BE49-F238E27FC236}">
                  <a16:creationId xmlns:a16="http://schemas.microsoft.com/office/drawing/2014/main" id="{F312D14A-1DF6-C7AC-7EE5-C9D05DA4D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972" y="1705555"/>
              <a:ext cx="2814351" cy="2813312"/>
            </a:xfrm>
            <a:prstGeom prst="ellipse">
              <a:avLst/>
            </a:prstGeom>
            <a:blipFill dpi="0" rotWithShape="1">
              <a:blip r:embed="rId6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 dirty="0"/>
            </a:p>
          </p:txBody>
        </p:sp>
        <p:sp>
          <p:nvSpPr>
            <p:cNvPr id="14347" name="Ovaal 13">
              <a:extLst>
                <a:ext uri="{FF2B5EF4-FFF2-40B4-BE49-F238E27FC236}">
                  <a16:creationId xmlns:a16="http://schemas.microsoft.com/office/drawing/2014/main" id="{6DC6D016-B4F9-DFE0-E323-D5C73AAAC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8713" y="1639888"/>
              <a:ext cx="2960687" cy="2962275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  <p:sp>
          <p:nvSpPr>
            <p:cNvPr id="14348" name="Ovaal 14">
              <a:extLst>
                <a:ext uri="{FF2B5EF4-FFF2-40B4-BE49-F238E27FC236}">
                  <a16:creationId xmlns:a16="http://schemas.microsoft.com/office/drawing/2014/main" id="{1B38E9B1-CD89-117D-B3C4-5F447031D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063" y="1479550"/>
              <a:ext cx="3124200" cy="3122613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</p:grpSp>
      <p:grpSp>
        <p:nvGrpSpPr>
          <p:cNvPr id="14343" name="Groep 28">
            <a:extLst>
              <a:ext uri="{FF2B5EF4-FFF2-40B4-BE49-F238E27FC236}">
                <a16:creationId xmlns:a16="http://schemas.microsoft.com/office/drawing/2014/main" id="{4B7A220A-FAAF-EAB3-E50E-B0F0D7332C33}"/>
              </a:ext>
            </a:extLst>
          </p:cNvPr>
          <p:cNvGrpSpPr>
            <a:grpSpLocks/>
          </p:cNvGrpSpPr>
          <p:nvPr/>
        </p:nvGrpSpPr>
        <p:grpSpPr bwMode="auto">
          <a:xfrm>
            <a:off x="6835501" y="2690984"/>
            <a:ext cx="2578894" cy="2503824"/>
            <a:chOff x="4691063" y="1479550"/>
            <a:chExt cx="3208337" cy="3122613"/>
          </a:xfrm>
        </p:grpSpPr>
        <p:sp>
          <p:nvSpPr>
            <p:cNvPr id="14349" name="Ovaal 2">
              <a:extLst>
                <a:ext uri="{FF2B5EF4-FFF2-40B4-BE49-F238E27FC236}">
                  <a16:creationId xmlns:a16="http://schemas.microsoft.com/office/drawing/2014/main" id="{7F32DAC0-98E2-ECF2-8CA0-E09A31A18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5972" y="1705555"/>
              <a:ext cx="2814351" cy="2813311"/>
            </a:xfrm>
            <a:prstGeom prst="ellipse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9525">
              <a:solidFill>
                <a:srgbClr val="92D050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 dirty="0"/>
            </a:p>
          </p:txBody>
        </p:sp>
        <p:sp>
          <p:nvSpPr>
            <p:cNvPr id="14350" name="Ovaal 13">
              <a:extLst>
                <a:ext uri="{FF2B5EF4-FFF2-40B4-BE49-F238E27FC236}">
                  <a16:creationId xmlns:a16="http://schemas.microsoft.com/office/drawing/2014/main" id="{1A1B37A2-6296-CA58-9215-7C7468C76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8713" y="1639888"/>
              <a:ext cx="2960687" cy="2962275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  <p:sp>
          <p:nvSpPr>
            <p:cNvPr id="14351" name="Ovaal 14">
              <a:extLst>
                <a:ext uri="{FF2B5EF4-FFF2-40B4-BE49-F238E27FC236}">
                  <a16:creationId xmlns:a16="http://schemas.microsoft.com/office/drawing/2014/main" id="{B93289B9-1233-B618-967D-2E8FEFD3D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1063" y="1479550"/>
              <a:ext cx="3124200" cy="3122613"/>
            </a:xfrm>
            <a:prstGeom prst="ellipse">
              <a:avLst/>
            </a:prstGeom>
            <a:noFill/>
            <a:ln w="9525">
              <a:solidFill>
                <a:srgbClr val="92D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-32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nl-NL" altLang="nl-NL" sz="24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5A2997-5C10-8FD2-D261-6EE5C0B07D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>
            <a:extLst>
              <a:ext uri="{FF2B5EF4-FFF2-40B4-BE49-F238E27FC236}">
                <a16:creationId xmlns:a16="http://schemas.microsoft.com/office/drawing/2014/main" id="{DFC233A1-7EB4-C4A8-7DAB-09141D442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484188"/>
            <a:ext cx="8040688" cy="7572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eaLnBrk="1" hangingPunct="1">
              <a:lnSpc>
                <a:spcPts val="4800"/>
              </a:lnSpc>
              <a:buFontTx/>
              <a:buNone/>
              <a:defRPr/>
            </a:pPr>
            <a:r>
              <a:rPr lang="en-US" altLang="nl-NL" sz="5400" b="1" kern="0">
                <a:solidFill>
                  <a:schemeClr val="bg1"/>
                </a:solidFill>
                <a:latin typeface="Arial Narrow" panose="020B0604020202020204" pitchFamily="34" charset="0"/>
                <a:ea typeface="Helvetica 77 Bold Condensed" panose="02000503000000020004" pitchFamily="2" charset="0"/>
                <a:cs typeface="Arial Narrow" panose="020B0604020202020204" pitchFamily="34" charset="0"/>
              </a:rPr>
              <a:t>MENTORAAT</a:t>
            </a:r>
          </a:p>
        </p:txBody>
      </p:sp>
      <p:pic>
        <p:nvPicPr>
          <p:cNvPr id="20483" name="Afbeelding 20">
            <a:extLst>
              <a:ext uri="{FF2B5EF4-FFF2-40B4-BE49-F238E27FC236}">
                <a16:creationId xmlns:a16="http://schemas.microsoft.com/office/drawing/2014/main" id="{395BF127-7E6C-E32C-794C-578D8192B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41763"/>
            <a:ext cx="10287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Afbeelding 2">
            <a:extLst>
              <a:ext uri="{FF2B5EF4-FFF2-40B4-BE49-F238E27FC236}">
                <a16:creationId xmlns:a16="http://schemas.microsoft.com/office/drawing/2014/main" id="{0705804B-94F5-1CF8-8649-633B6EEB13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Afbeelding 3">
            <a:extLst>
              <a:ext uri="{FF2B5EF4-FFF2-40B4-BE49-F238E27FC236}">
                <a16:creationId xmlns:a16="http://schemas.microsoft.com/office/drawing/2014/main" id="{63D1C9DC-4E72-C41C-3177-C3ED0075D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163" y="3935413"/>
            <a:ext cx="104933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al 7">
            <a:extLst>
              <a:ext uri="{FF2B5EF4-FFF2-40B4-BE49-F238E27FC236}">
                <a16:creationId xmlns:a16="http://schemas.microsoft.com/office/drawing/2014/main" id="{3565859A-C2B5-191A-4298-CCD586D41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0825" y="195486"/>
            <a:ext cx="1971675" cy="1971675"/>
          </a:xfrm>
          <a:prstGeom prst="ellipse">
            <a:avLst/>
          </a:prstGeom>
          <a:noFill/>
          <a:ln w="19050" algn="ctr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nl-NL" altLang="nl-NL" sz="2400"/>
          </a:p>
        </p:txBody>
      </p:sp>
      <p:sp>
        <p:nvSpPr>
          <p:cNvPr id="5" name="Rechthoek 8">
            <a:extLst>
              <a:ext uri="{FF2B5EF4-FFF2-40B4-BE49-F238E27FC236}">
                <a16:creationId xmlns:a16="http://schemas.microsoft.com/office/drawing/2014/main" id="{4A580977-F8A2-C60D-D60E-1F69A9734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80820" y="810071"/>
            <a:ext cx="1420813" cy="101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“Kom je met ons kennis maken?”</a:t>
            </a:r>
          </a:p>
          <a:p>
            <a:pPr algn="ctr">
              <a:lnSpc>
                <a:spcPts val="1800"/>
              </a:lnSpc>
              <a:spcBef>
                <a:spcPct val="0"/>
              </a:spcBef>
              <a:buFontTx/>
              <a:buNone/>
            </a:pPr>
            <a:r>
              <a:rPr lang="nl-NL" altLang="nl-NL" sz="1400" dirty="0">
                <a:solidFill>
                  <a:schemeClr val="bg1"/>
                </a:solidFill>
                <a:latin typeface="Lucida Handwriting" panose="03010101010101010101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6476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182DCC6-A20F-DAC1-4561-22A6FCCA9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2531" name="Afbeelding 3">
            <a:extLst>
              <a:ext uri="{FF2B5EF4-FFF2-40B4-BE49-F238E27FC236}">
                <a16:creationId xmlns:a16="http://schemas.microsoft.com/office/drawing/2014/main" id="{6679E09F-E74D-F4E9-AC20-3E6649F74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163" y="3935413"/>
            <a:ext cx="104933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DB5BC362-D57F-849E-200C-74CF28C68A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494" y="0"/>
            <a:ext cx="9158494" cy="5143499"/>
          </a:xfrm>
          <a:prstGeom prst="rect">
            <a:avLst/>
          </a:prstGeom>
        </p:spPr>
      </p:pic>
      <p:pic>
        <p:nvPicPr>
          <p:cNvPr id="24579" name="Afbeelding 3">
            <a:extLst>
              <a:ext uri="{FF2B5EF4-FFF2-40B4-BE49-F238E27FC236}">
                <a16:creationId xmlns:a16="http://schemas.microsoft.com/office/drawing/2014/main" id="{FCE0A47E-C135-7FB6-BA74-CCDEE4C305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163" y="3935413"/>
            <a:ext cx="104933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E5087-2B8D-C997-CCA8-937E81BD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2CCE07C7-2270-B0CC-5967-7C214C6C86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494" y="0"/>
            <a:ext cx="9158494" cy="5143499"/>
          </a:xfrm>
          <a:prstGeom prst="rect">
            <a:avLst/>
          </a:prstGeom>
        </p:spPr>
      </p:pic>
      <p:pic>
        <p:nvPicPr>
          <p:cNvPr id="24579" name="Afbeelding 3">
            <a:extLst>
              <a:ext uri="{FF2B5EF4-FFF2-40B4-BE49-F238E27FC236}">
                <a16:creationId xmlns:a16="http://schemas.microsoft.com/office/drawing/2014/main" id="{8BF67B28-DAE6-C902-3034-E484FDD71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3163" y="3935413"/>
            <a:ext cx="1049337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77956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Afbeelding 20">
            <a:extLst>
              <a:ext uri="{FF2B5EF4-FFF2-40B4-BE49-F238E27FC236}">
                <a16:creationId xmlns:a16="http://schemas.microsoft.com/office/drawing/2014/main" id="{F103D3E3-F0D9-027B-C270-CA2C92EB3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41763"/>
            <a:ext cx="10287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ext Box 10">
            <a:extLst>
              <a:ext uri="{FF2B5EF4-FFF2-40B4-BE49-F238E27FC236}">
                <a16:creationId xmlns:a16="http://schemas.microsoft.com/office/drawing/2014/main" id="{CDDA1470-53D8-10AF-C7EC-DF94820282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60363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F8AADA0-59BB-4C36-8119-91A2FF4356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29183" y="516647"/>
            <a:ext cx="2358152" cy="444978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1FCFC4B-D89E-A20D-195C-CBFA5AF88C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4240" y="468837"/>
            <a:ext cx="1587600" cy="461771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9089751-82B9-5E4F-9A37-85CFBDC349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08" y="520038"/>
            <a:ext cx="1824563" cy="4624173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20005379-4D2E-9B48-DF88-7062D9E3C6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0744" y="360363"/>
            <a:ext cx="2323213" cy="394805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DD941A24-D766-801C-5DA8-077262ABB8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5688" y="2361251"/>
            <a:ext cx="3822830" cy="263148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9B904E4E-65BE-EE36-F761-B3C4AA89624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7678" y="568804"/>
            <a:ext cx="1648798" cy="402557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Afbeelding 20">
            <a:extLst>
              <a:ext uri="{FF2B5EF4-FFF2-40B4-BE49-F238E27FC236}">
                <a16:creationId xmlns:a16="http://schemas.microsoft.com/office/drawing/2014/main" id="{9BCAAB1F-206A-8859-299B-586C7D223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3941763"/>
            <a:ext cx="1028700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Text Box 10">
            <a:extLst>
              <a:ext uri="{FF2B5EF4-FFF2-40B4-BE49-F238E27FC236}">
                <a16:creationId xmlns:a16="http://schemas.microsoft.com/office/drawing/2014/main" id="{0A39A4C9-CFE4-6E1E-2240-6D56A5299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438" y="360363"/>
            <a:ext cx="5164137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1400" b="1">
                <a:latin typeface="Verdana" panose="020B0604030504040204" pitchFamily="34" charset="0"/>
              </a:rPr>
              <a:t>Afbeeldingen om in je dia presentatie te gebruiken: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3D63638-99D6-DB20-0D8C-8400D20C87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442822">
            <a:off x="2122933" y="880668"/>
            <a:ext cx="3305228" cy="3904283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767F872D-E385-D784-8E1A-10220E1FFA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716" y="809602"/>
            <a:ext cx="2945417" cy="3973535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EC2BB8EA-1438-F319-C141-FCF95DC728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21548" y="721543"/>
            <a:ext cx="2616613" cy="4356908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58417851-2DCE-7F2B-B807-987E5F149A5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58188">
            <a:off x="7276611" y="375763"/>
            <a:ext cx="1968306" cy="4051271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BFD0172-86DB-3244-1ACB-5D4256DE23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12160" y="690429"/>
            <a:ext cx="1802514" cy="40512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Afbeelding 2">
            <a:extLst>
              <a:ext uri="{FF2B5EF4-FFF2-40B4-BE49-F238E27FC236}">
                <a16:creationId xmlns:a16="http://schemas.microsoft.com/office/drawing/2014/main" id="{235B95F2-ACCE-ACCA-197F-31DC47C59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 Box 10">
            <a:extLst>
              <a:ext uri="{FF2B5EF4-FFF2-40B4-BE49-F238E27FC236}">
                <a16:creationId xmlns:a16="http://schemas.microsoft.com/office/drawing/2014/main" id="{C7B2A17C-FB16-E983-095C-E0996E5FCD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6186" y="1267842"/>
            <a:ext cx="3240088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400" b="1" dirty="0">
                <a:latin typeface="Verdana" panose="020B0604030504040204" pitchFamily="34" charset="0"/>
              </a:rPr>
              <a:t>OPEN DAG</a:t>
            </a: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r>
              <a:rPr lang="en-US" altLang="nl-NL" sz="24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Zaterdag</a:t>
            </a:r>
            <a:r>
              <a:rPr lang="en-US" altLang="nl-NL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XX </a:t>
            </a:r>
            <a:r>
              <a:rPr lang="en-US" altLang="nl-NL" sz="2400" b="1" dirty="0" err="1">
                <a:solidFill>
                  <a:schemeClr val="bg1"/>
                </a:solidFill>
                <a:latin typeface="Arial Narrow" panose="020B0606020202030204" pitchFamily="34" charset="0"/>
              </a:rPr>
              <a:t>februari</a:t>
            </a:r>
            <a:r>
              <a:rPr lang="en-US" altLang="nl-NL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 XXXX</a:t>
            </a:r>
          </a:p>
        </p:txBody>
      </p:sp>
      <p:sp>
        <p:nvSpPr>
          <p:cNvPr id="30725" name="Text Box 10">
            <a:extLst>
              <a:ext uri="{FF2B5EF4-FFF2-40B4-BE49-F238E27FC236}">
                <a16:creationId xmlns:a16="http://schemas.microsoft.com/office/drawing/2014/main" id="{D6FA4187-4497-A85A-DB9B-1D18D62FCC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6186" y="2499742"/>
            <a:ext cx="338455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>
              <a:buFontTx/>
              <a:buNone/>
            </a:pPr>
            <a:r>
              <a:rPr lang="nl-NL" altLang="nl-NL" sz="2000" b="1" dirty="0">
                <a:latin typeface="Verdana" panose="020B0604030504040204" pitchFamily="34" charset="0"/>
              </a:rPr>
              <a:t>MINILESSEN</a:t>
            </a:r>
            <a:br>
              <a:rPr lang="nl-NL" altLang="nl-NL" sz="2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Woensdag XX februari XXXX</a:t>
            </a:r>
          </a:p>
          <a:p>
            <a:pPr>
              <a:lnSpc>
                <a:spcPts val="1800"/>
              </a:lnSpc>
              <a:buFontTx/>
              <a:buNone/>
            </a:pPr>
            <a:r>
              <a:rPr lang="nl-NL" altLang="nl-NL" sz="1400" b="1" dirty="0">
                <a:solidFill>
                  <a:schemeClr val="bg1"/>
                </a:solidFill>
                <a:latin typeface="Verdana" panose="020B0604030504040204" pitchFamily="34" charset="0"/>
              </a:rPr>
              <a:t> 13.30 – 16.00 uur </a:t>
            </a:r>
          </a:p>
          <a:p>
            <a:pPr>
              <a:lnSpc>
                <a:spcPts val="1800"/>
              </a:lnSpc>
              <a:buFontTx/>
              <a:buNone/>
            </a:pPr>
            <a:endParaRPr lang="nl-NL" altLang="nl-NL" sz="1400" b="1" dirty="0">
              <a:solidFill>
                <a:schemeClr val="bg1"/>
              </a:solidFill>
              <a:latin typeface="Verdana" panose="020B0604030504040204" pitchFamily="34" charset="0"/>
            </a:endParaRPr>
          </a:p>
          <a:p>
            <a:pPr>
              <a:lnSpc>
                <a:spcPts val="1800"/>
              </a:lnSpc>
              <a:buFontTx/>
              <a:buNone/>
            </a:pPr>
            <a:endParaRPr lang="en-US" altLang="nl-NL" sz="24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61919A28-FCD1-F3E8-CCBD-A0B2E6C33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8" y="4665663"/>
            <a:ext cx="2841625" cy="36988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32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nl-NL" altLang="nl-NL" sz="1800" b="1" dirty="0">
                <a:solidFill>
                  <a:schemeClr val="bg1"/>
                </a:solidFill>
                <a:latin typeface="Verdana" panose="020B0604030504040204" pitchFamily="34" charset="0"/>
              </a:rPr>
              <a:t>www.obc-huissen.nl</a:t>
            </a:r>
          </a:p>
        </p:txBody>
      </p:sp>
      <p:grpSp>
        <p:nvGrpSpPr>
          <p:cNvPr id="30727" name="Groep 10">
            <a:extLst>
              <a:ext uri="{FF2B5EF4-FFF2-40B4-BE49-F238E27FC236}">
                <a16:creationId xmlns:a16="http://schemas.microsoft.com/office/drawing/2014/main" id="{A3B5B135-4A14-F2F3-9775-CF2B32DC6856}"/>
              </a:ext>
            </a:extLst>
          </p:cNvPr>
          <p:cNvGrpSpPr>
            <a:grpSpLocks/>
          </p:cNvGrpSpPr>
          <p:nvPr/>
        </p:nvGrpSpPr>
        <p:grpSpPr bwMode="auto">
          <a:xfrm>
            <a:off x="3381375" y="4632325"/>
            <a:ext cx="1187450" cy="363538"/>
            <a:chOff x="3975100" y="4610617"/>
            <a:chExt cx="1187488" cy="364953"/>
          </a:xfrm>
        </p:grpSpPr>
        <p:pic>
          <p:nvPicPr>
            <p:cNvPr id="30729" name="Graphic 2">
              <a:extLst>
                <a:ext uri="{FF2B5EF4-FFF2-40B4-BE49-F238E27FC236}">
                  <a16:creationId xmlns:a16="http://schemas.microsoft.com/office/drawing/2014/main" id="{8723A3B6-8605-859D-1CA0-6118E0F6B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75100" y="4615399"/>
              <a:ext cx="360375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0" name="Graphic 3">
              <a:extLst>
                <a:ext uri="{FF2B5EF4-FFF2-40B4-BE49-F238E27FC236}">
                  <a16:creationId xmlns:a16="http://schemas.microsoft.com/office/drawing/2014/main" id="{4E3F9B00-7F3B-B5DF-54D3-734096175C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9451" y="4615399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31" name="Graphic 5">
              <a:extLst>
                <a:ext uri="{FF2B5EF4-FFF2-40B4-BE49-F238E27FC236}">
                  <a16:creationId xmlns:a16="http://schemas.microsoft.com/office/drawing/2014/main" id="{2D0FE104-62E5-17C2-866E-131C9723C3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2214" y="4610617"/>
              <a:ext cx="360374" cy="360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28" name="Afbeelding 10">
            <a:extLst>
              <a:ext uri="{FF2B5EF4-FFF2-40B4-BE49-F238E27FC236}">
                <a16:creationId xmlns:a16="http://schemas.microsoft.com/office/drawing/2014/main" id="{4E723F67-DB4C-7200-7BAF-E98AA333E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1888" y="4035202"/>
            <a:ext cx="1044575" cy="91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A1EB7DB-980C-970D-6C6F-165E66EF8E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933" y="346603"/>
            <a:ext cx="4191155" cy="4333108"/>
          </a:xfrm>
          <a:prstGeom prst="rect">
            <a:avLst/>
          </a:prstGeom>
        </p:spPr>
      </p:pic>
      <p:grpSp>
        <p:nvGrpSpPr>
          <p:cNvPr id="3" name="Groep 2">
            <a:extLst>
              <a:ext uri="{FF2B5EF4-FFF2-40B4-BE49-F238E27FC236}">
                <a16:creationId xmlns:a16="http://schemas.microsoft.com/office/drawing/2014/main" id="{B655DE89-61E8-5E60-741B-7E7A7E8FABCA}"/>
              </a:ext>
            </a:extLst>
          </p:cNvPr>
          <p:cNvGrpSpPr/>
          <p:nvPr/>
        </p:nvGrpSpPr>
        <p:grpSpPr>
          <a:xfrm>
            <a:off x="179513" y="0"/>
            <a:ext cx="864096" cy="1059582"/>
            <a:chOff x="163897" y="0"/>
            <a:chExt cx="1099130" cy="1347788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E28A2174-F538-04A8-7768-552A82459064}"/>
                </a:ext>
              </a:extLst>
            </p:cNvPr>
            <p:cNvSpPr/>
            <p:nvPr/>
          </p:nvSpPr>
          <p:spPr bwMode="auto">
            <a:xfrm>
              <a:off x="236925" y="0"/>
              <a:ext cx="950699" cy="13477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rtlCol="0" anchor="ctr"/>
            <a:lstStyle/>
            <a:p>
              <a:pPr algn="l">
                <a:spcBef>
                  <a:spcPct val="0"/>
                </a:spcBef>
                <a:buFontTx/>
                <a:buNone/>
              </a:pPr>
              <a:endParaRPr lang="nl-NL" sz="2400" dirty="0"/>
            </a:p>
          </p:txBody>
        </p:sp>
        <p:pic>
          <p:nvPicPr>
            <p:cNvPr id="6" name="Afbeelding 5">
              <a:extLst>
                <a:ext uri="{FF2B5EF4-FFF2-40B4-BE49-F238E27FC236}">
                  <a16:creationId xmlns:a16="http://schemas.microsoft.com/office/drawing/2014/main" id="{15B3E72A-70C6-967D-78D7-69D6C17A8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99627" y="340252"/>
              <a:ext cx="625294" cy="943358"/>
            </a:xfrm>
            <a:prstGeom prst="rect">
              <a:avLst/>
            </a:prstGeom>
          </p:spPr>
        </p:pic>
        <p:sp>
          <p:nvSpPr>
            <p:cNvPr id="7" name="Tekstvak 6">
              <a:extLst>
                <a:ext uri="{FF2B5EF4-FFF2-40B4-BE49-F238E27FC236}">
                  <a16:creationId xmlns:a16="http://schemas.microsoft.com/office/drawing/2014/main" id="{DC699B62-719F-8591-456D-204B082848B0}"/>
                </a:ext>
              </a:extLst>
            </p:cNvPr>
            <p:cNvSpPr txBox="1"/>
            <p:nvPr/>
          </p:nvSpPr>
          <p:spPr>
            <a:xfrm>
              <a:off x="163897" y="66730"/>
              <a:ext cx="1099130" cy="2544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700" cap="all" dirty="0">
                  <a:latin typeface="Oswald bold" panose="02000803000000000000" pitchFamily="2" charset="0"/>
                </a:rPr>
                <a:t>Onderdeel van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Lege presentatie">
  <a:themeElements>
    <a:clrScheme name="Lege presentati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ege presentatie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-32" charset="-128"/>
          </a:defRPr>
        </a:defPPr>
      </a:lstStyle>
    </a:lnDef>
  </a:objectDefaults>
  <a:extraClrSchemeLst>
    <a:extraClrScheme>
      <a:clrScheme name="Lege presentati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ge presentati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ge presentati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d4fb1f2-a64e-450c-bdba-4dd2bc7e41e7">
      <Terms xmlns="http://schemas.microsoft.com/office/infopath/2007/PartnerControls"/>
    </lcf76f155ced4ddcb4097134ff3c332f>
    <TaxCatchAll xmlns="161d22b1-d1d4-48f6-b7a9-3d1896c6b2f2" xsi:nil="true"/>
    <SharedWithUsers xmlns="161d22b1-d1d4-48f6-b7a9-3d1896c6b2f2">
      <UserInfo>
        <DisplayName>Helen de Bruijn</DisplayName>
        <AccountId>13</AccountId>
        <AccountType/>
      </UserInfo>
      <UserInfo>
        <DisplayName>Tess Nillesen</DisplayName>
        <AccountId>19</AccountId>
        <AccountType/>
      </UserInfo>
      <UserInfo>
        <DisplayName>Dominique Caniëls</DisplayName>
        <AccountId>63</AccountId>
        <AccountType/>
      </UserInfo>
      <UserInfo>
        <DisplayName>Danny Siteur</DisplayName>
        <AccountId>105</AccountId>
        <AccountType/>
      </UserInfo>
      <UserInfo>
        <DisplayName>Nienke de Bie</DisplayName>
        <AccountId>83</AccountId>
        <AccountType/>
      </UserInfo>
      <UserInfo>
        <DisplayName>secretariaathuissen</DisplayName>
        <AccountId>82</AccountId>
        <AccountType/>
      </UserInfo>
      <UserInfo>
        <DisplayName>Joeri Vonk</DisplayName>
        <AccountId>185</AccountId>
        <AccountType/>
      </UserInfo>
      <UserInfo>
        <DisplayName>Michel Walburg</DisplayName>
        <AccountId>28</AccountId>
        <AccountType/>
      </UserInfo>
      <UserInfo>
        <DisplayName>Theo Melchers</DisplayName>
        <AccountId>92</AccountId>
        <AccountType/>
      </UserInfo>
      <UserInfo>
        <DisplayName>Elsmariken Jansen</DisplayName>
        <AccountId>212</AccountId>
        <AccountType/>
      </UserInfo>
      <UserInfo>
        <DisplayName>Jolanda Klaassen</DisplayName>
        <AccountId>29</AccountId>
        <AccountType/>
      </UserInfo>
      <UserInfo>
        <DisplayName>Myriam Mom</DisplayName>
        <AccountId>32</AccountId>
        <AccountType/>
      </UserInfo>
      <UserInfo>
        <DisplayName>Thomas </DisplayName>
        <AccountId>94</AccountId>
        <AccountType/>
      </UserInfo>
    </SharedWithUsers>
  </documentManagement>
</p:properties>
</file>

<file path=customXml/item2.xml><?xml version="1.0" encoding="utf-8"?>
<LongProperties xmlns="http://schemas.microsoft.com/office/2006/metadata/longProperties">
  <LongProp xmlns="" name="SharedWithUsers"><![CDATA[13;#Helen de Bruijn;#19;#Tess Nillesen;#63;#Dominique Caniëls;#105;#Danny Siteur;#83;#Nienke de Bie;#82;#secretariaathuissen;#185;#Joeri Vonk;#28;#Michel Walburg;#92;#Theo Melchers;#212;#Elsmariken Jansen;#29;#Jolanda Klaassen;#32;#Myriam Mom;#94;#Thomas van Embden]]></LongProp>
</Long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04B6EB58286A41A474A6EF18899466" ma:contentTypeVersion="19" ma:contentTypeDescription="Een nieuw document maken." ma:contentTypeScope="" ma:versionID="ebcaa709859a8a69843595c886b3c4c8">
  <xsd:schema xmlns:xsd="http://www.w3.org/2001/XMLSchema" xmlns:xs="http://www.w3.org/2001/XMLSchema" xmlns:p="http://schemas.microsoft.com/office/2006/metadata/properties" xmlns:ns2="0d4fb1f2-a64e-450c-bdba-4dd2bc7e41e7" xmlns:ns3="161d22b1-d1d4-48f6-b7a9-3d1896c6b2f2" targetNamespace="http://schemas.microsoft.com/office/2006/metadata/properties" ma:root="true" ma:fieldsID="4dc3bd8383b93782bef70119007ab474" ns2:_="" ns3:_="">
    <xsd:import namespace="0d4fb1f2-a64e-450c-bdba-4dd2bc7e41e7"/>
    <xsd:import namespace="161d22b1-d1d4-48f6-b7a9-3d1896c6b2f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4fb1f2-a64e-450c-bdba-4dd2bc7e41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4ea5f20-8938-4951-bce7-6bc355fd25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1d22b1-d1d4-48f6-b7a9-3d1896c6b2f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e6da3dc-016a-43b1-b180-55f10d576872}" ma:internalName="TaxCatchAll" ma:showField="CatchAllData" ma:web="161d22b1-d1d4-48f6-b7a9-3d1896c6b2f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DC75B7F-8038-4060-8590-7AEDAFE5A091}">
  <ds:schemaRefs>
    <ds:schemaRef ds:uri="http://schemas.microsoft.com/office/2006/metadata/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dcmitype/"/>
    <ds:schemaRef ds:uri="0d4fb1f2-a64e-450c-bdba-4dd2bc7e41e7"/>
    <ds:schemaRef ds:uri="http://schemas.openxmlformats.org/package/2006/metadata/core-properties"/>
    <ds:schemaRef ds:uri="http://purl.org/dc/elements/1.1/"/>
    <ds:schemaRef ds:uri="161d22b1-d1d4-48f6-b7a9-3d1896c6b2f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9AC0817-D530-4ACA-B862-1218A256BFAD}">
  <ds:schemaRefs>
    <ds:schemaRef ds:uri="http://schemas.microsoft.com/office/2006/metadata/longProperties"/>
    <ds:schemaRef ds:uri=""/>
  </ds:schemaRefs>
</ds:datastoreItem>
</file>

<file path=customXml/itemProps3.xml><?xml version="1.0" encoding="utf-8"?>
<ds:datastoreItem xmlns:ds="http://schemas.openxmlformats.org/officeDocument/2006/customXml" ds:itemID="{EA6D166B-3FB0-4E33-B537-021455613C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4fb1f2-a64e-450c-bdba-4dd2bc7e41e7"/>
    <ds:schemaRef ds:uri="161d22b1-d1d4-48f6-b7a9-3d1896c6b2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3BDE5FDB-6C64-42CA-B0CD-09A42A0830E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340</Words>
  <Application>Microsoft Office PowerPoint</Application>
  <PresentationFormat>Diavoorstelling (16:9)</PresentationFormat>
  <Paragraphs>73</Paragraphs>
  <Slides>16</Slides>
  <Notes>16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16</vt:i4>
      </vt:variant>
    </vt:vector>
  </HeadingPairs>
  <TitlesOfParts>
    <vt:vector size="24" baseType="lpstr">
      <vt:lpstr>Arial</vt:lpstr>
      <vt:lpstr>Verdana</vt:lpstr>
      <vt:lpstr>Oswald bold</vt:lpstr>
      <vt:lpstr>Lucida Handwriting</vt:lpstr>
      <vt:lpstr>Arial Narrow</vt:lpstr>
      <vt:lpstr>Helvetica Neue</vt:lpstr>
      <vt:lpstr>Helvetica 77 Bold Condensed</vt:lpstr>
      <vt:lpstr>Lege presentatie</vt:lpstr>
      <vt:lpstr>PowerPoint-presentatie</vt:lpstr>
      <vt:lpstr>PowerPoint-presentatie</vt:lpstr>
      <vt:lpstr> </vt:lpstr>
      <vt:lpstr>PowerPoint-presentatie</vt:lpstr>
      <vt:lpstr>PowerPoint-presentatie</vt:lpstr>
      <vt:lpstr>PowerPoint-presentatie</vt:lpstr>
      <vt:lpstr> 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Einder Comminucatie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Einder Communicatie</dc:creator>
  <cp:lastModifiedBy>Helen de Bruijn</cp:lastModifiedBy>
  <cp:revision>177</cp:revision>
  <cp:lastPrinted>2013-03-25T10:50:44Z</cp:lastPrinted>
  <dcterms:created xsi:type="dcterms:W3CDTF">2013-02-25T11:14:56Z</dcterms:created>
  <dcterms:modified xsi:type="dcterms:W3CDTF">2026-09-29T11:43:30Z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0x010100F004B6EB58286A41A474A6EF18899466</vt:lpwstr>
  </property>
  <property fmtid="{D5CDD505-2E9C-101B-9397-08002B2CF9AE}" pid="3" name="display_urn:schemas-microsoft-com:office:office#SharedWithUsers">
    <vt:lpwstr>Helen de Bruijn;Tess Nillesen;Dominique Caniëls;Danny Siteur;Nienke de Bie;secretariaathuissen;Joeri Vonk;Michel Walburg;Theo Melchers;Elsmariken Jansen;Jolanda Klaassen;Myriam Mom;Thomas van Embden</vt:lpwstr>
  </property>
  <property fmtid="{D5CDD505-2E9C-101B-9397-08002B2CF9AE}" pid="4" name="SharedWithUsers">
    <vt:lpwstr>13;#Helen de Bruijn;#19;#Tess Nillesen;#63;#Dominique Caniëls;#105;#Danny Siteur;#83;#Nienke de Bie;#82;#secretariaathuissen;#185;#Joeri Vonk;#28;#Michel Walburg;#92;#Theo Melchers;#212;#Elsmariken Jansen;#29;#Jolanda Klaassen;#32;#Myriam Mom;#94;#Thomas </vt:lpwstr>
  </property>
  <property fmtid="{D5CDD505-2E9C-101B-9397-08002B2CF9AE}" pid="5" name="lcf76f155ced4ddcb4097134ff3c332f">
    <vt:lpwstr/>
  </property>
  <property fmtid="{D5CDD505-2E9C-101B-9397-08002B2CF9AE}" pid="6" name="TaxCatchAll">
    <vt:lpwstr/>
  </property>
  <property fmtid="{D5CDD505-2E9C-101B-9397-08002B2CF9AE}" pid="7" name="MediaServiceImageTags">
    <vt:lpwstr/>
  </property>
</Properties>
</file>