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</p:sldMasterIdLst>
  <p:notesMasterIdLst>
    <p:notesMasterId r:id="rId21"/>
  </p:notesMasterIdLst>
  <p:handoutMasterIdLst>
    <p:handoutMasterId r:id="rId22"/>
  </p:handoutMasterIdLst>
  <p:sldIdLst>
    <p:sldId id="256" r:id="rId6"/>
    <p:sldId id="316" r:id="rId7"/>
    <p:sldId id="298" r:id="rId8"/>
    <p:sldId id="330" r:id="rId9"/>
    <p:sldId id="328" r:id="rId10"/>
    <p:sldId id="323" r:id="rId11"/>
    <p:sldId id="327" r:id="rId12"/>
    <p:sldId id="324" r:id="rId13"/>
    <p:sldId id="329" r:id="rId14"/>
    <p:sldId id="331" r:id="rId15"/>
    <p:sldId id="332" r:id="rId16"/>
    <p:sldId id="322" r:id="rId17"/>
    <p:sldId id="325" r:id="rId18"/>
    <p:sldId id="326" r:id="rId19"/>
    <p:sldId id="277" r:id="rId20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Oswald bold" panose="02000803000000000000" pitchFamily="2" charset="0"/>
      <p:bold r:id="rId27"/>
    </p:embeddedFont>
    <p:embeddedFont>
      <p:font typeface="Oswald-Bold" panose="00000800000000000000" pitchFamily="50" charset="0"/>
      <p:bold r:id="rId28"/>
    </p:embeddedFont>
    <p:embeddedFont>
      <p:font typeface="Verdana" panose="020B060403050404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A6F"/>
    <a:srgbClr val="AFCA0B"/>
    <a:srgbClr val="AFD609"/>
    <a:srgbClr val="6A2383"/>
    <a:srgbClr val="8A3CC4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9E01D2-5034-46CF-A5AA-FC8C9746AFD3}" v="91" dt="2026-09-24T12:49:22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0" autoAdjust="0"/>
    <p:restoredTop sz="96357" autoAdjust="0"/>
  </p:normalViewPr>
  <p:slideViewPr>
    <p:cSldViewPr>
      <p:cViewPr varScale="1">
        <p:scale>
          <a:sx n="93" d="100"/>
          <a:sy n="93" d="100"/>
        </p:scale>
        <p:origin x="1579" y="29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9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ss Nillesen" userId="09ba87e9-3266-4671-a90c-9d4c2db02e47" providerId="ADAL" clId="{6F9E01D2-5034-46CF-A5AA-FC8C9746AFD3}"/>
    <pc:docChg chg="undo custSel addSld delSld modSld sldOrd">
      <pc:chgData name="Tess Nillesen" userId="09ba87e9-3266-4671-a90c-9d4c2db02e47" providerId="ADAL" clId="{6F9E01D2-5034-46CF-A5AA-FC8C9746AFD3}" dt="2026-09-24T12:49:22.632" v="101" actId="1076"/>
      <pc:docMkLst>
        <pc:docMk/>
      </pc:docMkLst>
      <pc:sldChg chg="modSp">
        <pc:chgData name="Tess Nillesen" userId="09ba87e9-3266-4671-a90c-9d4c2db02e47" providerId="ADAL" clId="{6F9E01D2-5034-46CF-A5AA-FC8C9746AFD3}" dt="2026-09-24T12:28:55.620" v="3" actId="18131"/>
        <pc:sldMkLst>
          <pc:docMk/>
          <pc:sldMk cId="0" sldId="256"/>
        </pc:sldMkLst>
        <pc:picChg chg="mod">
          <ac:chgData name="Tess Nillesen" userId="09ba87e9-3266-4671-a90c-9d4c2db02e47" providerId="ADAL" clId="{6F9E01D2-5034-46CF-A5AA-FC8C9746AFD3}" dt="2026-09-24T12:28:55.620" v="3" actId="18131"/>
          <ac:picMkLst>
            <pc:docMk/>
            <pc:sldMk cId="0" sldId="256"/>
            <ac:picMk id="4098" creationId="{2405D0BA-4CE0-C937-2C2B-CCDA54408C70}"/>
          </ac:picMkLst>
        </pc:picChg>
      </pc:sldChg>
      <pc:sldChg chg="modSp">
        <pc:chgData name="Tess Nillesen" userId="09ba87e9-3266-4671-a90c-9d4c2db02e47" providerId="ADAL" clId="{6F9E01D2-5034-46CF-A5AA-FC8C9746AFD3}" dt="2026-09-24T12:48:33.817" v="91" actId="1076"/>
        <pc:sldMkLst>
          <pc:docMk/>
          <pc:sldMk cId="0" sldId="298"/>
        </pc:sldMkLst>
        <pc:picChg chg="mod">
          <ac:chgData name="Tess Nillesen" userId="09ba87e9-3266-4671-a90c-9d4c2db02e47" providerId="ADAL" clId="{6F9E01D2-5034-46CF-A5AA-FC8C9746AFD3}" dt="2026-09-24T12:48:33.817" v="91" actId="1076"/>
          <ac:picMkLst>
            <pc:docMk/>
            <pc:sldMk cId="0" sldId="298"/>
            <ac:picMk id="2" creationId="{CA87BDD6-DF56-7E63-BB18-9F7CA300F4E1}"/>
          </ac:picMkLst>
        </pc:picChg>
      </pc:sldChg>
      <pc:sldChg chg="modSp">
        <pc:chgData name="Tess Nillesen" userId="09ba87e9-3266-4671-a90c-9d4c2db02e47" providerId="ADAL" clId="{6F9E01D2-5034-46CF-A5AA-FC8C9746AFD3}" dt="2026-09-24T12:29:33.603" v="11" actId="18131"/>
        <pc:sldMkLst>
          <pc:docMk/>
          <pc:sldMk cId="0" sldId="316"/>
        </pc:sldMkLst>
        <pc:picChg chg="mod">
          <ac:chgData name="Tess Nillesen" userId="09ba87e9-3266-4671-a90c-9d4c2db02e47" providerId="ADAL" clId="{6F9E01D2-5034-46CF-A5AA-FC8C9746AFD3}" dt="2026-09-24T12:29:33.603" v="11" actId="18131"/>
          <ac:picMkLst>
            <pc:docMk/>
            <pc:sldMk cId="0" sldId="316"/>
            <ac:picMk id="6146" creationId="{076C84B6-ECA6-4722-FC79-0BB9D5E42BBD}"/>
          </ac:picMkLst>
        </pc:picChg>
      </pc:sldChg>
      <pc:sldChg chg="modSp ord">
        <pc:chgData name="Tess Nillesen" userId="09ba87e9-3266-4671-a90c-9d4c2db02e47" providerId="ADAL" clId="{6F9E01D2-5034-46CF-A5AA-FC8C9746AFD3}" dt="2026-09-24T12:35:35.953" v="66"/>
        <pc:sldMkLst>
          <pc:docMk/>
          <pc:sldMk cId="0" sldId="322"/>
        </pc:sldMkLst>
        <pc:picChg chg="mod">
          <ac:chgData name="Tess Nillesen" userId="09ba87e9-3266-4671-a90c-9d4c2db02e47" providerId="ADAL" clId="{6F9E01D2-5034-46CF-A5AA-FC8C9746AFD3}" dt="2026-09-24T12:30:22.626" v="21" actId="732"/>
          <ac:picMkLst>
            <pc:docMk/>
            <pc:sldMk cId="0" sldId="322"/>
            <ac:picMk id="10242" creationId="{FDE2B5B7-F334-2684-0D0B-88BE41A41B14}"/>
          </ac:picMkLst>
        </pc:picChg>
      </pc:sldChg>
      <pc:sldChg chg="modSp">
        <pc:chgData name="Tess Nillesen" userId="09ba87e9-3266-4671-a90c-9d4c2db02e47" providerId="ADAL" clId="{6F9E01D2-5034-46CF-A5AA-FC8C9746AFD3}" dt="2026-09-24T12:30:58.175" v="28" actId="18131"/>
        <pc:sldMkLst>
          <pc:docMk/>
          <pc:sldMk cId="0" sldId="323"/>
        </pc:sldMkLst>
        <pc:picChg chg="mod">
          <ac:chgData name="Tess Nillesen" userId="09ba87e9-3266-4671-a90c-9d4c2db02e47" providerId="ADAL" clId="{6F9E01D2-5034-46CF-A5AA-FC8C9746AFD3}" dt="2026-09-24T12:30:58.175" v="28" actId="18131"/>
          <ac:picMkLst>
            <pc:docMk/>
            <pc:sldMk cId="0" sldId="323"/>
            <ac:picMk id="14338" creationId="{5147ABFC-3D3E-943F-6C7A-E951ECF17AA7}"/>
          </ac:picMkLst>
        </pc:picChg>
      </pc:sldChg>
      <pc:sldChg chg="modSp">
        <pc:chgData name="Tess Nillesen" userId="09ba87e9-3266-4671-a90c-9d4c2db02e47" providerId="ADAL" clId="{6F9E01D2-5034-46CF-A5AA-FC8C9746AFD3}" dt="2026-09-24T12:31:46.492" v="34" actId="18131"/>
        <pc:sldMkLst>
          <pc:docMk/>
          <pc:sldMk cId="0" sldId="324"/>
        </pc:sldMkLst>
        <pc:picChg chg="mod">
          <ac:chgData name="Tess Nillesen" userId="09ba87e9-3266-4671-a90c-9d4c2db02e47" providerId="ADAL" clId="{6F9E01D2-5034-46CF-A5AA-FC8C9746AFD3}" dt="2026-09-24T12:31:46.492" v="34" actId="18131"/>
          <ac:picMkLst>
            <pc:docMk/>
            <pc:sldMk cId="0" sldId="324"/>
            <ac:picMk id="18434" creationId="{48FC4276-3FF7-25D2-C3AD-4249096D63DF}"/>
          </ac:picMkLst>
        </pc:picChg>
      </pc:sldChg>
      <pc:sldChg chg="modSp">
        <pc:chgData name="Tess Nillesen" userId="09ba87e9-3266-4671-a90c-9d4c2db02e47" providerId="ADAL" clId="{6F9E01D2-5034-46CF-A5AA-FC8C9746AFD3}" dt="2026-09-24T12:32:39.040" v="42" actId="18131"/>
        <pc:sldMkLst>
          <pc:docMk/>
          <pc:sldMk cId="0" sldId="325"/>
        </pc:sldMkLst>
        <pc:picChg chg="mod">
          <ac:chgData name="Tess Nillesen" userId="09ba87e9-3266-4671-a90c-9d4c2db02e47" providerId="ADAL" clId="{6F9E01D2-5034-46CF-A5AA-FC8C9746AFD3}" dt="2026-09-24T12:32:39.040" v="42" actId="18131"/>
          <ac:picMkLst>
            <pc:docMk/>
            <pc:sldMk cId="0" sldId="325"/>
            <ac:picMk id="22530" creationId="{C378F143-D81C-BC29-9AE9-4E8DB9C02184}"/>
          </ac:picMkLst>
        </pc:picChg>
      </pc:sldChg>
      <pc:sldChg chg="modSp ord">
        <pc:chgData name="Tess Nillesen" userId="09ba87e9-3266-4671-a90c-9d4c2db02e47" providerId="ADAL" clId="{6F9E01D2-5034-46CF-A5AA-FC8C9746AFD3}" dt="2026-09-24T12:34:05.860" v="57" actId="14826"/>
        <pc:sldMkLst>
          <pc:docMk/>
          <pc:sldMk cId="0" sldId="326"/>
        </pc:sldMkLst>
        <pc:picChg chg="mod">
          <ac:chgData name="Tess Nillesen" userId="09ba87e9-3266-4671-a90c-9d4c2db02e47" providerId="ADAL" clId="{6F9E01D2-5034-46CF-A5AA-FC8C9746AFD3}" dt="2026-09-24T12:34:05.860" v="57" actId="14826"/>
          <ac:picMkLst>
            <pc:docMk/>
            <pc:sldMk cId="0" sldId="326"/>
            <ac:picMk id="24578" creationId="{C6469279-9785-D398-22BA-7B075FBE7F25}"/>
          </ac:picMkLst>
        </pc:picChg>
      </pc:sldChg>
      <pc:sldChg chg="modSp">
        <pc:chgData name="Tess Nillesen" userId="09ba87e9-3266-4671-a90c-9d4c2db02e47" providerId="ADAL" clId="{6F9E01D2-5034-46CF-A5AA-FC8C9746AFD3}" dt="2026-09-24T12:38:50.458" v="69" actId="207"/>
        <pc:sldMkLst>
          <pc:docMk/>
          <pc:sldMk cId="0" sldId="327"/>
        </pc:sldMkLst>
        <pc:spChg chg="mod">
          <ac:chgData name="Tess Nillesen" userId="09ba87e9-3266-4671-a90c-9d4c2db02e47" providerId="ADAL" clId="{6F9E01D2-5034-46CF-A5AA-FC8C9746AFD3}" dt="2026-09-24T12:38:50.458" v="69" actId="207"/>
          <ac:spMkLst>
            <pc:docMk/>
            <pc:sldMk cId="0" sldId="327"/>
            <ac:spMk id="16392" creationId="{36333E11-2326-0245-E26C-A63349616074}"/>
          </ac:spMkLst>
        </pc:spChg>
      </pc:sldChg>
      <pc:sldChg chg="addSp modSp">
        <pc:chgData name="Tess Nillesen" userId="09ba87e9-3266-4671-a90c-9d4c2db02e47" providerId="ADAL" clId="{6F9E01D2-5034-46CF-A5AA-FC8C9746AFD3}" dt="2026-09-24T12:48:59.585" v="96" actId="1076"/>
        <pc:sldMkLst>
          <pc:docMk/>
          <pc:sldMk cId="0" sldId="328"/>
        </pc:sldMkLst>
        <pc:spChg chg="mod">
          <ac:chgData name="Tess Nillesen" userId="09ba87e9-3266-4671-a90c-9d4c2db02e47" providerId="ADAL" clId="{6F9E01D2-5034-46CF-A5AA-FC8C9746AFD3}" dt="2026-09-24T12:48:20.006" v="87" actId="1076"/>
          <ac:spMkLst>
            <pc:docMk/>
            <pc:sldMk cId="0" sldId="328"/>
            <ac:spMk id="12297" creationId="{A4626B90-1A99-29C9-BB7A-61C4573C1827}"/>
          </ac:spMkLst>
        </pc:spChg>
        <pc:grpChg chg="mod">
          <ac:chgData name="Tess Nillesen" userId="09ba87e9-3266-4671-a90c-9d4c2db02e47" providerId="ADAL" clId="{6F9E01D2-5034-46CF-A5AA-FC8C9746AFD3}" dt="2026-09-24T12:48:20.006" v="87" actId="1076"/>
          <ac:grpSpMkLst>
            <pc:docMk/>
            <pc:sldMk cId="0" sldId="328"/>
            <ac:grpSpMk id="12296" creationId="{BB6DE4FD-4244-FEF8-FFA9-0522E496767C}"/>
          </ac:grpSpMkLst>
        </pc:grpChg>
        <pc:grpChg chg="mod">
          <ac:chgData name="Tess Nillesen" userId="09ba87e9-3266-4671-a90c-9d4c2db02e47" providerId="ADAL" clId="{6F9E01D2-5034-46CF-A5AA-FC8C9746AFD3}" dt="2026-09-24T12:48:20.006" v="87" actId="1076"/>
          <ac:grpSpMkLst>
            <pc:docMk/>
            <pc:sldMk cId="0" sldId="328"/>
            <ac:grpSpMk id="12298" creationId="{327EF30D-08F2-0217-84BC-EFFF52E1DFA2}"/>
          </ac:grpSpMkLst>
        </pc:grpChg>
        <pc:picChg chg="add mod">
          <ac:chgData name="Tess Nillesen" userId="09ba87e9-3266-4671-a90c-9d4c2db02e47" providerId="ADAL" clId="{6F9E01D2-5034-46CF-A5AA-FC8C9746AFD3}" dt="2026-09-24T12:48:59.585" v="96" actId="1076"/>
          <ac:picMkLst>
            <pc:docMk/>
            <pc:sldMk cId="0" sldId="328"/>
            <ac:picMk id="2" creationId="{7393E1EC-AC80-0ADA-987F-3AB0BC324D8D}"/>
          </ac:picMkLst>
        </pc:picChg>
        <pc:picChg chg="mod">
          <ac:chgData name="Tess Nillesen" userId="09ba87e9-3266-4671-a90c-9d4c2db02e47" providerId="ADAL" clId="{6F9E01D2-5034-46CF-A5AA-FC8C9746AFD3}" dt="2026-09-24T12:48:20.006" v="87" actId="1076"/>
          <ac:picMkLst>
            <pc:docMk/>
            <pc:sldMk cId="0" sldId="328"/>
            <ac:picMk id="12299" creationId="{0726108D-B2F3-CB46-7918-A11BC3268E7F}"/>
          </ac:picMkLst>
        </pc:picChg>
        <pc:picChg chg="mod">
          <ac:chgData name="Tess Nillesen" userId="09ba87e9-3266-4671-a90c-9d4c2db02e47" providerId="ADAL" clId="{6F9E01D2-5034-46CF-A5AA-FC8C9746AFD3}" dt="2026-09-24T12:48:20.006" v="87" actId="1076"/>
          <ac:picMkLst>
            <pc:docMk/>
            <pc:sldMk cId="0" sldId="328"/>
            <ac:picMk id="12300" creationId="{45C74CA1-41C0-0A14-B42A-FAC9270C7C1C}"/>
          </ac:picMkLst>
        </pc:picChg>
      </pc:sldChg>
      <pc:sldChg chg="modSp mod">
        <pc:chgData name="Tess Nillesen" userId="09ba87e9-3266-4671-a90c-9d4c2db02e47" providerId="ADAL" clId="{6F9E01D2-5034-46CF-A5AA-FC8C9746AFD3}" dt="2026-09-24T12:39:18.546" v="70" actId="207"/>
        <pc:sldMkLst>
          <pc:docMk/>
          <pc:sldMk cId="0" sldId="329"/>
        </pc:sldMkLst>
        <pc:spChg chg="mod">
          <ac:chgData name="Tess Nillesen" userId="09ba87e9-3266-4671-a90c-9d4c2db02e47" providerId="ADAL" clId="{6F9E01D2-5034-46CF-A5AA-FC8C9746AFD3}" dt="2026-09-24T12:39:18.546" v="70" actId="207"/>
          <ac:spMkLst>
            <pc:docMk/>
            <pc:sldMk cId="0" sldId="329"/>
            <ac:spMk id="13" creationId="{80223815-4AE8-1204-2395-B2E0F43E4D9C}"/>
          </ac:spMkLst>
        </pc:spChg>
      </pc:sldChg>
      <pc:sldChg chg="add del">
        <pc:chgData name="Tess Nillesen" userId="09ba87e9-3266-4671-a90c-9d4c2db02e47" providerId="ADAL" clId="{6F9E01D2-5034-46CF-A5AA-FC8C9746AFD3}" dt="2026-09-24T12:34:05.304" v="56" actId="2890"/>
        <pc:sldMkLst>
          <pc:docMk/>
          <pc:sldMk cId="2641787699" sldId="330"/>
        </pc:sldMkLst>
      </pc:sldChg>
      <pc:sldChg chg="modSp add ord">
        <pc:chgData name="Tess Nillesen" userId="09ba87e9-3266-4671-a90c-9d4c2db02e47" providerId="ADAL" clId="{6F9E01D2-5034-46CF-A5AA-FC8C9746AFD3}" dt="2026-09-24T12:35:41.325" v="68"/>
        <pc:sldMkLst>
          <pc:docMk/>
          <pc:sldMk cId="3663403872" sldId="330"/>
        </pc:sldMkLst>
        <pc:picChg chg="mod">
          <ac:chgData name="Tess Nillesen" userId="09ba87e9-3266-4671-a90c-9d4c2db02e47" providerId="ADAL" clId="{6F9E01D2-5034-46CF-A5AA-FC8C9746AFD3}" dt="2026-09-24T12:35:14.874" v="64" actId="18131"/>
          <ac:picMkLst>
            <pc:docMk/>
            <pc:sldMk cId="3663403872" sldId="330"/>
            <ac:picMk id="24578" creationId="{1A64C17F-2DDB-9865-8050-5B3C783DBA68}"/>
          </ac:picMkLst>
        </pc:picChg>
      </pc:sldChg>
      <pc:sldChg chg="add">
        <pc:chgData name="Tess Nillesen" userId="09ba87e9-3266-4671-a90c-9d4c2db02e47" providerId="ADAL" clId="{6F9E01D2-5034-46CF-A5AA-FC8C9746AFD3}" dt="2026-09-24T12:34:15.214" v="59"/>
        <pc:sldMkLst>
          <pc:docMk/>
          <pc:sldMk cId="1398672803" sldId="331"/>
        </pc:sldMkLst>
      </pc:sldChg>
      <pc:sldChg chg="modSp add ord">
        <pc:chgData name="Tess Nillesen" userId="09ba87e9-3266-4671-a90c-9d4c2db02e47" providerId="ADAL" clId="{6F9E01D2-5034-46CF-A5AA-FC8C9746AFD3}" dt="2026-09-24T12:49:22.632" v="101" actId="1076"/>
        <pc:sldMkLst>
          <pc:docMk/>
          <pc:sldMk cId="4164141341" sldId="332"/>
        </pc:sldMkLst>
        <pc:picChg chg="mod">
          <ac:chgData name="Tess Nillesen" userId="09ba87e9-3266-4671-a90c-9d4c2db02e47" providerId="ADAL" clId="{6F9E01D2-5034-46CF-A5AA-FC8C9746AFD3}" dt="2026-09-24T12:49:22.632" v="101" actId="1076"/>
          <ac:picMkLst>
            <pc:docMk/>
            <pc:sldMk cId="4164141341" sldId="332"/>
            <ac:picMk id="2" creationId="{94815D53-02B4-6BEC-F492-DE10BB0DEAA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E25AAE8E-104D-B63B-0E49-F353CA0459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BEB2791-7CAB-9CA0-01D5-89035D98C02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2E5554C6-F7C2-4B54-B289-E93C793ADA37}" type="datetimeFigureOut">
              <a:rPr lang="nl-NL"/>
              <a:pPr>
                <a:defRPr/>
              </a:pPr>
              <a:t>24-9-2026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294E88-83F2-1FC3-D3EA-3B5B02A5CF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2FD95A-0B7C-C780-266C-29058BEBDE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2FF2365-D214-41C5-AC02-21BE7A942D7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D61D40B-03F9-53B9-49CC-28647D74D2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21E7AA4-03BB-DB86-CABA-14B48E43C6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01F088A-801D-6866-ED20-34581630D64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06B2827A-6D16-F888-FD26-63FB1CE9AAB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8F3EC8E6-495C-5456-9763-2F4C27B8E56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4E29AD0E-EC92-BD29-BDCC-30E59168D5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6C6B6A3-7BF3-4AFC-B0FF-690DE17F4E7A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389C94CF-D73D-88D9-AF79-D23CE49E9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0575D11-10C3-4CED-909C-667B38B4EFB4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05E2ACB8-B2D2-72FE-A93B-15AFDA20F4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8620AD48-9BBB-9BE3-495C-F6268D114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D8D780E9-DE03-ADB6-28AB-C32E13E2FB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1C5DE762-0F14-4F09-AF1D-BD806C49F160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99D8E4A-F4BD-2757-F4FC-030961EC5A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9B5E3C9D-CE2C-78A5-7622-A1AF4ECF1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3DCD3BD2-49FE-01D3-D3F9-320FA89581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CBD9B91-C123-4B2B-9641-D3FA4BF8A41C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77E6DDD-1F59-AE69-56B2-8E5A4CDB59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8D47A9D-E856-73FA-F6C3-D5E35E169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4FD84-542A-BAD1-3545-749CE3E9C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A2AC311-094A-CB73-DC41-13083B118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B00072C-4BE9-45EE-ADAC-9871E1A57140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496A20A2-CE66-2556-1069-A3842B12EB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8C6F88C-C6DF-5D9A-D027-1A55245E3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073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BFBAB09F-C85B-C891-3553-687ACD150C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4972E2B-1B17-4827-B438-D4081BA603B6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0A1CAD2-AD06-4D3C-B583-CECDE04F82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31AB948-7252-772B-8873-124D90C0F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4BC14DC5-A9DF-CBBE-B84B-4894466166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16CB0B3-2078-461A-852B-10192853AF24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6BC0A86-1A41-EE6A-C431-4076C427D2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263732E-E81C-B8AB-EDB4-28AC25B98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AFD3C5AF-F620-CB5A-3803-D91BC553A5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84F02C2-4963-4551-8483-05A927F6074D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E5FD5F47-DBEB-C427-F09A-15A9214048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65A1F33B-30B5-2167-4514-E80E9C7B87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AE2EBBFF-7DB4-7A23-9A7C-188BF200F6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0CD27676-B991-4E53-B4C9-B506B98B7D2B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73C02BB-9D73-790A-73F6-6EE8680D7E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5E49CB63-212E-BFE9-E385-67C9FFE5FB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582EF44-6BC2-4D33-EDF1-A8C0EFA628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3821EEA-D4A3-4451-A4B6-EC6FBCF3F725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E884B3A-BA6D-5C52-8A22-3EC412CC2E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B1DA110-1B96-9E2B-DEF2-2C7AE9E591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4DB0D-72BB-2ADF-DA6D-8BF218CEB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6A07342-0C52-DF4E-2B41-0BC46CC7D5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B00072C-4BE9-45EE-ADAC-9871E1A57140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8120367-3FBC-6EF6-3E1B-B80FFAD604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E2CCD54A-EDC3-1EE5-B2BD-9A89A378DC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423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603B0-B388-A781-54CB-EA06E9A04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071AE2A7-EAF1-6B50-3455-B91C5A4BC0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CBD9B91-C123-4B2B-9641-D3FA4BF8A41C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AD354D0F-F1D8-A177-1E87-47A92BD89B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A932FDCD-EC1B-B748-55A6-CFA3E7AD3D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682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6E5C7FF3-DBD4-BCC7-33CE-E019D8D31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0DA015CD-2994-40D1-A23E-B8D138D13119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ADEFA9A9-D024-5902-55F9-DCC3DFD0A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F66FE31B-1D96-C795-5463-D62BE6352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D19AF86-9B2E-A62E-31ED-454071B5FF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14ADF165-5264-4C22-ABA9-AF21BC2ACEEB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2EA1090-0019-829E-A21C-21D195FD3B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054DAC09-6DE1-20DB-2111-24E879972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84D1027-289A-4DEC-007B-2A4CE8D6C5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B00072C-4BE9-45EE-ADAC-9871E1A57140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75BE1599-6416-4C9B-512A-3C57E74A66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69ACEDF3-8D1E-E30C-A32D-42CB08717B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F8EB3174-A371-4FE5-88CD-80CE7A519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B8A76B5-2C15-4E32-B9DA-3120640AF23B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2381083-B6E9-9E31-7F8B-4436FDCB0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9EC1081C-14AD-0E2F-8A3A-1A37BBEE8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359B08A-82E3-6786-9009-4CD627A466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73288D5-D114-748E-E97D-23A1F8469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9655E2C-1833-B444-31FD-6FB671C67D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8C732-170F-4EFB-892F-D9CAE9A620C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4500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C860C5-4EC9-DE8C-906E-09E72E4E8B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1B6084-59EB-84CB-85A6-CFB080C491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4DC67F-E4DE-7891-43F4-51B597993C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5E62A-3335-45F9-A3EE-349906F4CFF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61186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D5A906-80EE-9207-2A23-A2FC569D98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44C1E1-4228-D271-1A64-2B93779B7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BA3A80-D8AE-A652-85D4-2659AB16BD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8121F-9F6A-4C39-853E-10CBB772171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338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C88B77-5FC1-D9B5-F02E-DF1EF11705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5B9B93-47C7-D18E-A08B-E3A65B4D07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BB9B60-4D37-2A6A-D0A2-33C4BDB13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3B2434-16F2-4331-BD91-0D4FF551C53B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0446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6F4532-4495-71AB-13AF-BC486C6EBD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F1E519A-BA35-9B00-7A53-0B7B023570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BF8CE9D-96F2-3E39-DA1B-C6B4BA8936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A32ED-4A77-450D-8743-894AE69B66E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2103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1E706A2-080B-14AE-85B9-FEE35445C0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04A0E4-D03A-0242-1837-FB7CB0D359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097A21-1BE0-C6F8-4B10-0C00ACC150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1E51D-7D30-4841-8596-3B82151B8F6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739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431793E-CC5E-C64F-F9F2-04F31A3721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18D642-8369-54BB-FB2C-A1C25D24D7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176A243-0474-E849-6C6A-C7CFC5E119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CF297-AE83-49FB-B752-DA7B69BF3017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6510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6B351A-3443-3DE5-D5B7-6E7E3973FF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3FC89A-9376-477C-ABD2-A9DD98D915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A6635F-A067-C226-5FC6-A6EA82E49B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0EF8A-79C3-4085-B647-90E5F0B7FD7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50159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6B058D-65B7-87DA-55AC-DDE830D9C3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50F72-BAE6-418F-66E8-C25A1C2504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C59B70-D7C3-A931-7205-0131FB2F89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FE2A5-E5B8-4F7E-8262-B88A93F24BD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40208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E4C4C6-4624-EE60-CCFA-4496EE80D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28963B-692F-EB77-9C59-C3C22E996E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96CA82-14DD-F402-990B-6BEC0D1A2C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FE999-8F82-4CCB-AE81-2805FAA042A0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65572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F89D5C-21DC-5B73-3B93-550E5C3CAF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5C23B69-C5C2-C682-22E4-805B256429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2B0E57-36F8-83AB-2A03-45B12657E5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77FA3-8F15-4B80-A144-087D84A80C7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808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125998A-E823-9C39-318D-162500925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0233A5B-7159-1572-2D31-411E5786A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5993A33-B4C6-F19F-F227-4F0B067C38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7F2D037-E439-8556-EBDD-9BA47532E5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981542C-95B8-B3F4-E66D-B2AF5F0379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F5FCD45-D4AC-4891-A159-1CFAFB1754B0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11">
            <a:extLst>
              <a:ext uri="{FF2B5EF4-FFF2-40B4-BE49-F238E27FC236}">
                <a16:creationId xmlns:a16="http://schemas.microsoft.com/office/drawing/2014/main" id="{2405D0BA-4CE0-C937-2C2B-CCDA54408C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88" y="1384300"/>
            <a:ext cx="9140825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hthoek 4">
            <a:extLst>
              <a:ext uri="{FF2B5EF4-FFF2-40B4-BE49-F238E27FC236}">
                <a16:creationId xmlns:a16="http://schemas.microsoft.com/office/drawing/2014/main" id="{A6373BDE-AF51-D186-66D3-1174837BB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AFC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2BDCE1F1-9E00-55E6-8EAA-FB9F88667D2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640" y="434975"/>
            <a:ext cx="7561535" cy="57943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4600" b="1" dirty="0">
                <a:solidFill>
                  <a:schemeClr val="bg1"/>
                </a:solidFill>
                <a:latin typeface="Arial Narrow" panose="020B0606020202030204" pitchFamily="34" charset="0"/>
              </a:rPr>
              <a:t>Dr. Lammerts van </a:t>
            </a:r>
            <a:r>
              <a:rPr lang="en-US" altLang="nl-NL" sz="46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Buerenschool</a:t>
            </a:r>
            <a:endParaRPr lang="en-US" altLang="nl-NL" sz="46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101" name="Afbeelding 9">
            <a:extLst>
              <a:ext uri="{FF2B5EF4-FFF2-40B4-BE49-F238E27FC236}">
                <a16:creationId xmlns:a16="http://schemas.microsoft.com/office/drawing/2014/main" id="{E46931F6-E875-1733-9422-090C396E3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8" y="4273550"/>
            <a:ext cx="213360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Afbeelding 18">
            <a:extLst>
              <a:ext uri="{FF2B5EF4-FFF2-40B4-BE49-F238E27FC236}">
                <a16:creationId xmlns:a16="http://schemas.microsoft.com/office/drawing/2014/main" id="{8545A2B8-4010-6963-5CAE-326FB6131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3" name="Groep 22">
            <a:extLst>
              <a:ext uri="{FF2B5EF4-FFF2-40B4-BE49-F238E27FC236}">
                <a16:creationId xmlns:a16="http://schemas.microsoft.com/office/drawing/2014/main" id="{6F212D46-9465-AF3F-5246-486FDD5A2EEA}"/>
              </a:ext>
            </a:extLst>
          </p:cNvPr>
          <p:cNvGrpSpPr>
            <a:grpSpLocks/>
          </p:cNvGrpSpPr>
          <p:nvPr/>
        </p:nvGrpSpPr>
        <p:grpSpPr bwMode="auto">
          <a:xfrm>
            <a:off x="6605588" y="1887538"/>
            <a:ext cx="2376487" cy="2386012"/>
            <a:chOff x="2384088" y="1887947"/>
            <a:chExt cx="2376617" cy="2386268"/>
          </a:xfrm>
        </p:grpSpPr>
        <p:sp>
          <p:nvSpPr>
            <p:cNvPr id="4105" name="Ovaal 14">
              <a:extLst>
                <a:ext uri="{FF2B5EF4-FFF2-40B4-BE49-F238E27FC236}">
                  <a16:creationId xmlns:a16="http://schemas.microsoft.com/office/drawing/2014/main" id="{A37B0781-7BE9-F4C8-A85F-9EA8050FF8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088" y="2278370"/>
              <a:ext cx="1989208" cy="1989208"/>
            </a:xfrm>
            <a:prstGeom prst="ellipse">
              <a:avLst/>
            </a:prstGeom>
            <a:solidFill>
              <a:srgbClr val="312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4106" name="Ovaal 15">
              <a:extLst>
                <a:ext uri="{FF2B5EF4-FFF2-40B4-BE49-F238E27FC236}">
                  <a16:creationId xmlns:a16="http://schemas.microsoft.com/office/drawing/2014/main" id="{01C2AAF2-EF39-3D27-55BC-5BC788A72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356" y="2272976"/>
              <a:ext cx="818349" cy="818349"/>
            </a:xfrm>
            <a:prstGeom prst="ellipse">
              <a:avLst/>
            </a:prstGeom>
            <a:solidFill>
              <a:srgbClr val="312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4107" name="Ovaal 16">
              <a:extLst>
                <a:ext uri="{FF2B5EF4-FFF2-40B4-BE49-F238E27FC236}">
                  <a16:creationId xmlns:a16="http://schemas.microsoft.com/office/drawing/2014/main" id="{90D02FD6-C7EF-16D6-E451-E0791A140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993" y="1998105"/>
              <a:ext cx="175681" cy="175681"/>
            </a:xfrm>
            <a:prstGeom prst="ellipse">
              <a:avLst/>
            </a:prstGeom>
            <a:solidFill>
              <a:srgbClr val="312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4108" name="Ovaal 20">
              <a:extLst>
                <a:ext uri="{FF2B5EF4-FFF2-40B4-BE49-F238E27FC236}">
                  <a16:creationId xmlns:a16="http://schemas.microsoft.com/office/drawing/2014/main" id="{E7677AF5-D211-31D9-C77E-BCE1876B9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8948" y="1887947"/>
              <a:ext cx="346815" cy="346815"/>
            </a:xfrm>
            <a:prstGeom prst="ellipse">
              <a:avLst/>
            </a:prstGeom>
            <a:solidFill>
              <a:srgbClr val="312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4109" name="Ovaal 21">
              <a:extLst>
                <a:ext uri="{FF2B5EF4-FFF2-40B4-BE49-F238E27FC236}">
                  <a16:creationId xmlns:a16="http://schemas.microsoft.com/office/drawing/2014/main" id="{228F995B-3521-B0D9-FC7B-9614A87A3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629" y="3654337"/>
              <a:ext cx="619878" cy="619878"/>
            </a:xfrm>
            <a:prstGeom prst="ellipse">
              <a:avLst/>
            </a:prstGeom>
            <a:solidFill>
              <a:srgbClr val="312A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</p:grpSp>
      <p:sp>
        <p:nvSpPr>
          <p:cNvPr id="9" name="Rectangle 3">
            <a:extLst>
              <a:ext uri="{FF2B5EF4-FFF2-40B4-BE49-F238E27FC236}">
                <a16:creationId xmlns:a16="http://schemas.microsoft.com/office/drawing/2014/main" id="{21252AD2-C166-790A-C7D4-2F50EE2BA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25" y="2843213"/>
            <a:ext cx="1990725" cy="968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ts val="3000"/>
              </a:lnSpc>
              <a:defRPr/>
            </a:pPr>
            <a:r>
              <a:rPr lang="nl-NL" altLang="nl-NL" sz="20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WIJ ZIJN EEN KANJERSCHOOL</a:t>
            </a:r>
            <a:endParaRPr lang="en-US" altLang="nl-NL" sz="2000" b="1" kern="0" dirty="0">
              <a:solidFill>
                <a:schemeClr val="bg1"/>
              </a:solidFill>
              <a:latin typeface="Arial Narrow" panose="020B0604020202020204" pitchFamily="34" charset="0"/>
              <a:ea typeface="Helvetica 77 Bold Condensed" panose="02000503000000020004" pitchFamily="2" charset="0"/>
              <a:cs typeface="Arial Narrow" panose="020B0604020202020204" pitchFamily="34" charset="0"/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8A13E0F-D6AA-FE12-1540-DDB538187821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AEE52E68-7416-459F-AA3A-6FD0D4C01519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6CCE1E33-03E7-0547-98E3-C4C1B0BC8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71C9BFB6-C518-4101-D673-44EF8A7C277A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Afbeelding 2">
            <a:extLst>
              <a:ext uri="{FF2B5EF4-FFF2-40B4-BE49-F238E27FC236}">
                <a16:creationId xmlns:a16="http://schemas.microsoft.com/office/drawing/2014/main" id="{076C84B6-ECA6-4722-FC79-0BB9D5E42B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Afbeelding 3">
            <a:extLst>
              <a:ext uri="{FF2B5EF4-FFF2-40B4-BE49-F238E27FC236}">
                <a16:creationId xmlns:a16="http://schemas.microsoft.com/office/drawing/2014/main" id="{75802ADA-F7E9-EF74-52B7-D7FD99CCA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9F756AE9-1DD4-A919-4532-A3311BB34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A4A8F738-A8C9-5B1F-651F-852743404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28800"/>
            <a:ext cx="5813425" cy="1744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nl-NL" altLang="nl-NL" sz="1400" b="1" dirty="0">
                <a:solidFill>
                  <a:srgbClr val="AFCA0B"/>
                </a:solidFill>
                <a:latin typeface="Verdana" panose="020B0604030504040204" pitchFamily="34" charset="0"/>
              </a:rPr>
              <a:t>LVB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</p:txBody>
      </p:sp>
      <p:sp>
        <p:nvSpPr>
          <p:cNvPr id="8196" name="Rechthoek 1">
            <a:extLst>
              <a:ext uri="{FF2B5EF4-FFF2-40B4-BE49-F238E27FC236}">
                <a16:creationId xmlns:a16="http://schemas.microsoft.com/office/drawing/2014/main" id="{9DE83C22-22E2-A402-B66C-0BE15C3EF4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312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pic>
        <p:nvPicPr>
          <p:cNvPr id="2" name="Afbeelding 4">
            <a:extLst>
              <a:ext uri="{FF2B5EF4-FFF2-40B4-BE49-F238E27FC236}">
                <a16:creationId xmlns:a16="http://schemas.microsoft.com/office/drawing/2014/main" id="{CA87BDD6-DF56-7E63-BB18-9F7CA300F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29437" y="411510"/>
            <a:ext cx="1800895" cy="416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Afbeelding 3">
            <a:extLst>
              <a:ext uri="{FF2B5EF4-FFF2-40B4-BE49-F238E27FC236}">
                <a16:creationId xmlns:a16="http://schemas.microsoft.com/office/drawing/2014/main" id="{34981937-C179-8862-E465-5E0D06757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48977F7-1456-691A-A1D1-2C348246A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06413"/>
            <a:ext cx="8497887" cy="6969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Identiteit</a:t>
            </a: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3079-993C-09EC-BE1D-96A09D48F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Afbeelding 2">
            <a:extLst>
              <a:ext uri="{FF2B5EF4-FFF2-40B4-BE49-F238E27FC236}">
                <a16:creationId xmlns:a16="http://schemas.microsoft.com/office/drawing/2014/main" id="{1A64C17F-2DDB-9865-8050-5B3C783DB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Afbeelding 1">
            <a:extLst>
              <a:ext uri="{FF2B5EF4-FFF2-40B4-BE49-F238E27FC236}">
                <a16:creationId xmlns:a16="http://schemas.microsoft.com/office/drawing/2014/main" id="{AC1B5B31-0A97-5345-3772-4AE3CE9EE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40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5A853C42-289D-A792-E891-BE96B1A38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CEE563B4-B94C-CA0C-2F6E-AAB8FC089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28800"/>
            <a:ext cx="5813425" cy="1744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nl-NL" altLang="nl-NL" sz="1400" b="1" dirty="0">
                <a:solidFill>
                  <a:srgbClr val="AFCA0B"/>
                </a:solidFill>
                <a:latin typeface="Verdana" panose="020B0604030504040204" pitchFamily="34" charset="0"/>
              </a:rPr>
              <a:t>LVB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</p:txBody>
      </p:sp>
      <p:sp>
        <p:nvSpPr>
          <p:cNvPr id="12292" name="Rechthoek 1">
            <a:extLst>
              <a:ext uri="{FF2B5EF4-FFF2-40B4-BE49-F238E27FC236}">
                <a16:creationId xmlns:a16="http://schemas.microsoft.com/office/drawing/2014/main" id="{F08B90A6-0CF3-0C89-5B40-38A8A3790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312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8119CCB-D930-D5FF-9358-AC981E2AD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06413"/>
            <a:ext cx="8497887" cy="6969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Identiteit</a:t>
            </a: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12294" name="Afbeelding 3">
            <a:extLst>
              <a:ext uri="{FF2B5EF4-FFF2-40B4-BE49-F238E27FC236}">
                <a16:creationId xmlns:a16="http://schemas.microsoft.com/office/drawing/2014/main" id="{7B5B8D89-5C3A-9BF3-5BE2-F6D058BDE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5" name="Groep 10">
            <a:extLst>
              <a:ext uri="{FF2B5EF4-FFF2-40B4-BE49-F238E27FC236}">
                <a16:creationId xmlns:a16="http://schemas.microsoft.com/office/drawing/2014/main" id="{238A1804-6B42-10BD-F485-3536E4DFCC3B}"/>
              </a:ext>
            </a:extLst>
          </p:cNvPr>
          <p:cNvGrpSpPr>
            <a:grpSpLocks/>
          </p:cNvGrpSpPr>
          <p:nvPr/>
        </p:nvGrpSpPr>
        <p:grpSpPr bwMode="auto">
          <a:xfrm rot="16646698" flipH="1">
            <a:off x="7762082" y="1637506"/>
            <a:ext cx="992188" cy="1203325"/>
            <a:chOff x="7990080" y="1887947"/>
            <a:chExt cx="991757" cy="1203378"/>
          </a:xfrm>
        </p:grpSpPr>
        <p:sp>
          <p:nvSpPr>
            <p:cNvPr id="12301" name="Ovaal 6">
              <a:extLst>
                <a:ext uri="{FF2B5EF4-FFF2-40B4-BE49-F238E27FC236}">
                  <a16:creationId xmlns:a16="http://schemas.microsoft.com/office/drawing/2014/main" id="{486E1FFB-0C15-E0D4-1F7E-FD5110A7D4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3488" y="2272976"/>
              <a:ext cx="818349" cy="818349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2302" name="Ovaal 7">
              <a:extLst>
                <a:ext uri="{FF2B5EF4-FFF2-40B4-BE49-F238E27FC236}">
                  <a16:creationId xmlns:a16="http://schemas.microsoft.com/office/drawing/2014/main" id="{E4B1BAEE-477C-F60C-52F5-B2DB3F1C4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2125" y="1998105"/>
              <a:ext cx="175681" cy="175681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2303" name="Ovaal 8">
              <a:extLst>
                <a:ext uri="{FF2B5EF4-FFF2-40B4-BE49-F238E27FC236}">
                  <a16:creationId xmlns:a16="http://schemas.microsoft.com/office/drawing/2014/main" id="{098C6018-388C-A43E-000E-A886FF74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0080" y="1887947"/>
              <a:ext cx="346815" cy="346815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</p:grpSp>
      <p:grpSp>
        <p:nvGrpSpPr>
          <p:cNvPr id="12296" name="Groep 14">
            <a:extLst>
              <a:ext uri="{FF2B5EF4-FFF2-40B4-BE49-F238E27FC236}">
                <a16:creationId xmlns:a16="http://schemas.microsoft.com/office/drawing/2014/main" id="{BB6DE4FD-4244-FEF8-FFA9-0522E496767C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3435350"/>
            <a:ext cx="2736850" cy="1477963"/>
            <a:chOff x="2267745" y="3219822"/>
            <a:chExt cx="2736304" cy="1477328"/>
          </a:xfrm>
        </p:grpSpPr>
        <p:sp>
          <p:nvSpPr>
            <p:cNvPr id="12297" name="Tekstvak 4">
              <a:extLst>
                <a:ext uri="{FF2B5EF4-FFF2-40B4-BE49-F238E27FC236}">
                  <a16:creationId xmlns:a16="http://schemas.microsoft.com/office/drawing/2014/main" id="{A4626B90-1A99-29C9-BB7A-61C4573C18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67745" y="3219822"/>
              <a:ext cx="2736304" cy="1477328"/>
            </a:xfrm>
            <a:prstGeom prst="rect">
              <a:avLst/>
            </a:prstGeom>
            <a:noFill/>
            <a:ln w="25400" cap="rnd">
              <a:solidFill>
                <a:srgbClr val="AFCA0B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 lvl="1"/>
              <a:endParaRPr lang="nl-NL" altLang="nl-NL" sz="1800" b="1" dirty="0">
                <a:solidFill>
                  <a:srgbClr val="AFCA0B"/>
                </a:solidFill>
                <a:latin typeface="Oswald-Bold" panose="00000800000000000000" pitchFamily="50" charset="0"/>
              </a:endParaRPr>
            </a:p>
            <a:p>
              <a:pPr lvl="1"/>
              <a:r>
                <a:rPr lang="nl-NL" altLang="nl-NL" sz="1800" b="1" dirty="0">
                  <a:solidFill>
                    <a:srgbClr val="AFCA0B"/>
                  </a:solidFill>
                  <a:latin typeface="Oswald-Bold" panose="00000800000000000000" pitchFamily="50" charset="0"/>
                </a:rPr>
                <a:t>DE KANJERPRINCIPES ZIJN VOOR EN VAN </a:t>
              </a:r>
            </a:p>
            <a:p>
              <a:pPr lvl="1"/>
              <a:r>
                <a:rPr lang="nl-NL" altLang="nl-NL" sz="1800" b="1" dirty="0">
                  <a:solidFill>
                    <a:srgbClr val="AFCA0B"/>
                  </a:solidFill>
                  <a:latin typeface="Oswald-Bold" panose="00000800000000000000" pitchFamily="50" charset="0"/>
                </a:rPr>
                <a:t>IEDEREEN</a:t>
              </a:r>
              <a:endParaRPr lang="nl-NL" altLang="nl-NL" sz="8000" b="1" dirty="0">
                <a:solidFill>
                  <a:srgbClr val="AFCA0B"/>
                </a:solidFill>
                <a:latin typeface="Oswald-Bold" panose="00000800000000000000" pitchFamily="50" charset="0"/>
              </a:endParaRPr>
            </a:p>
            <a:p>
              <a:endParaRPr lang="nl-NL" altLang="nl-NL" sz="1800" b="1" dirty="0">
                <a:solidFill>
                  <a:srgbClr val="AFCA0B"/>
                </a:solidFill>
                <a:latin typeface="Oswald-Bold" panose="00000800000000000000" pitchFamily="50" charset="0"/>
              </a:endParaRPr>
            </a:p>
          </p:txBody>
        </p:sp>
        <p:grpSp>
          <p:nvGrpSpPr>
            <p:cNvPr id="12298" name="Groep 13">
              <a:extLst>
                <a:ext uri="{FF2B5EF4-FFF2-40B4-BE49-F238E27FC236}">
                  <a16:creationId xmlns:a16="http://schemas.microsoft.com/office/drawing/2014/main" id="{327EF30D-08F2-0217-84BC-EFFF52E1DF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9752" y="3283785"/>
              <a:ext cx="2592289" cy="1324388"/>
              <a:chOff x="2339752" y="3283785"/>
              <a:chExt cx="2592289" cy="1324388"/>
            </a:xfrm>
          </p:grpSpPr>
          <p:pic>
            <p:nvPicPr>
              <p:cNvPr id="12299" name="Afbeelding 9" descr="Afbeelding met Graphics&#10;&#10;Automatisch gegenereerde beschrijving">
                <a:extLst>
                  <a:ext uri="{FF2B5EF4-FFF2-40B4-BE49-F238E27FC236}">
                    <a16:creationId xmlns:a16="http://schemas.microsoft.com/office/drawing/2014/main" id="{0726108D-B2F3-CB46-7918-A11BC3268E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9752" y="3283785"/>
                <a:ext cx="360040" cy="28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300" name="Afbeelding 12" descr="Afbeelding met Graphics&#10;&#10;Automatisch gegenereerde beschrijving">
                <a:extLst>
                  <a:ext uri="{FF2B5EF4-FFF2-40B4-BE49-F238E27FC236}">
                    <a16:creationId xmlns:a16="http://schemas.microsoft.com/office/drawing/2014/main" id="{45C74CA1-41C0-0A14-B42A-FAC9270C7C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4572001" y="4318310"/>
                <a:ext cx="360040" cy="2898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" name="Afbeelding 4">
            <a:extLst>
              <a:ext uri="{FF2B5EF4-FFF2-40B4-BE49-F238E27FC236}">
                <a16:creationId xmlns:a16="http://schemas.microsoft.com/office/drawing/2014/main" id="{7393E1EC-AC80-0ADA-987F-3AB0BC324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03446" y="224594"/>
            <a:ext cx="2153091" cy="459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2">
            <a:extLst>
              <a:ext uri="{FF2B5EF4-FFF2-40B4-BE49-F238E27FC236}">
                <a16:creationId xmlns:a16="http://schemas.microsoft.com/office/drawing/2014/main" id="{5147ABFC-3D3E-943F-6C7A-E951ECF17A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Afbeelding 2">
            <a:extLst>
              <a:ext uri="{FF2B5EF4-FFF2-40B4-BE49-F238E27FC236}">
                <a16:creationId xmlns:a16="http://schemas.microsoft.com/office/drawing/2014/main" id="{880B0C87-D53F-8B25-1CC1-E52A634BF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D614F073-88F4-1A9C-AA85-D803B834C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3D842E07-4891-849B-1E7B-05245C0A1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28800"/>
            <a:ext cx="5813425" cy="1744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nl-NL" altLang="nl-NL" sz="1400" b="1" dirty="0">
                <a:solidFill>
                  <a:srgbClr val="AFCA0B"/>
                </a:solidFill>
                <a:latin typeface="Verdana" panose="020B0604030504040204" pitchFamily="34" charset="0"/>
              </a:rPr>
              <a:t>LVB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</p:txBody>
      </p:sp>
      <p:sp>
        <p:nvSpPr>
          <p:cNvPr id="16388" name="Rechthoek 1">
            <a:extLst>
              <a:ext uri="{FF2B5EF4-FFF2-40B4-BE49-F238E27FC236}">
                <a16:creationId xmlns:a16="http://schemas.microsoft.com/office/drawing/2014/main" id="{7AA50E22-848D-400C-545E-90A747251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312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36650FC-117F-E1F7-EE22-ABF2DEB9B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06413"/>
            <a:ext cx="8497887" cy="6969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Identiteit</a:t>
            </a: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16390" name="Afbeelding 3">
            <a:extLst>
              <a:ext uri="{FF2B5EF4-FFF2-40B4-BE49-F238E27FC236}">
                <a16:creationId xmlns:a16="http://schemas.microsoft.com/office/drawing/2014/main" id="{0D493270-2950-AE78-7BC0-54F50BA21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1" name="Groep 15">
            <a:extLst>
              <a:ext uri="{FF2B5EF4-FFF2-40B4-BE49-F238E27FC236}">
                <a16:creationId xmlns:a16="http://schemas.microsoft.com/office/drawing/2014/main" id="{89D97993-9BC3-08A8-7D85-AF6FC624D1A2}"/>
              </a:ext>
            </a:extLst>
          </p:cNvPr>
          <p:cNvGrpSpPr>
            <a:grpSpLocks/>
          </p:cNvGrpSpPr>
          <p:nvPr/>
        </p:nvGrpSpPr>
        <p:grpSpPr bwMode="auto">
          <a:xfrm>
            <a:off x="6811963" y="1690688"/>
            <a:ext cx="1517650" cy="2538412"/>
            <a:chOff x="6911724" y="1690921"/>
            <a:chExt cx="1266346" cy="2117015"/>
          </a:xfrm>
        </p:grpSpPr>
        <p:sp>
          <p:nvSpPr>
            <p:cNvPr id="16393" name="Ovaal 6">
              <a:extLst>
                <a:ext uri="{FF2B5EF4-FFF2-40B4-BE49-F238E27FC236}">
                  <a16:creationId xmlns:a16="http://schemas.microsoft.com/office/drawing/2014/main" id="{346E2740-9D0E-9301-673D-100BD1429E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646698" flipH="1">
              <a:off x="6950975" y="1703833"/>
              <a:ext cx="818349" cy="818349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6394" name="Ovaal 7">
              <a:extLst>
                <a:ext uri="{FF2B5EF4-FFF2-40B4-BE49-F238E27FC236}">
                  <a16:creationId xmlns:a16="http://schemas.microsoft.com/office/drawing/2014/main" id="{A34C3709-9E1E-F764-C12D-5968A60139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646698" flipH="1">
              <a:off x="6911724" y="2743500"/>
              <a:ext cx="106895" cy="106895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6395" name="Ovaal 8">
              <a:extLst>
                <a:ext uri="{FF2B5EF4-FFF2-40B4-BE49-F238E27FC236}">
                  <a16:creationId xmlns:a16="http://schemas.microsoft.com/office/drawing/2014/main" id="{97D23DBB-C98D-CD17-3AFF-88760F83E4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646698" flipH="1">
              <a:off x="7701475" y="1690921"/>
              <a:ext cx="346815" cy="346815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6396" name="Ovaal 13">
              <a:extLst>
                <a:ext uri="{FF2B5EF4-FFF2-40B4-BE49-F238E27FC236}">
                  <a16:creationId xmlns:a16="http://schemas.microsoft.com/office/drawing/2014/main" id="{B815E2C0-EE58-4ACC-07A8-0352CF734F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646698" flipH="1">
              <a:off x="7118963" y="2938651"/>
              <a:ext cx="602552" cy="602552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16397" name="Ovaal 14">
              <a:extLst>
                <a:ext uri="{FF2B5EF4-FFF2-40B4-BE49-F238E27FC236}">
                  <a16:creationId xmlns:a16="http://schemas.microsoft.com/office/drawing/2014/main" id="{C188E5D8-6680-D8D3-28A5-7BB5FCC49D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646698" flipH="1">
              <a:off x="8041516" y="3671382"/>
              <a:ext cx="136554" cy="136554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</p:grpSp>
      <p:sp>
        <p:nvSpPr>
          <p:cNvPr id="16392" name="Ovaal 12">
            <a:extLst>
              <a:ext uri="{FF2B5EF4-FFF2-40B4-BE49-F238E27FC236}">
                <a16:creationId xmlns:a16="http://schemas.microsoft.com/office/drawing/2014/main" id="{36333E11-2326-0245-E26C-A63349616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3575" y="1949450"/>
            <a:ext cx="1685925" cy="1685925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Afbeelding 2">
            <a:extLst>
              <a:ext uri="{FF2B5EF4-FFF2-40B4-BE49-F238E27FC236}">
                <a16:creationId xmlns:a16="http://schemas.microsoft.com/office/drawing/2014/main" id="{48FC4276-3FF7-25D2-C3AD-4249096D6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Afbeelding 2">
            <a:extLst>
              <a:ext uri="{FF2B5EF4-FFF2-40B4-BE49-F238E27FC236}">
                <a16:creationId xmlns:a16="http://schemas.microsoft.com/office/drawing/2014/main" id="{C5DEAE26-F2EC-F1C4-3656-04AA9782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34CD0EA1-755C-E9E3-35D7-74148DE01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7D635F0D-D345-FEAB-66EF-EEF5203FA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28800"/>
            <a:ext cx="5813425" cy="1744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nl-NL" altLang="nl-NL" sz="1400" b="1" dirty="0">
                <a:solidFill>
                  <a:srgbClr val="AFCA0B"/>
                </a:solidFill>
                <a:latin typeface="Verdana" panose="020B0604030504040204" pitchFamily="34" charset="0"/>
              </a:rPr>
              <a:t>LVB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</p:txBody>
      </p:sp>
      <p:sp>
        <p:nvSpPr>
          <p:cNvPr id="20484" name="Rechthoek 1">
            <a:extLst>
              <a:ext uri="{FF2B5EF4-FFF2-40B4-BE49-F238E27FC236}">
                <a16:creationId xmlns:a16="http://schemas.microsoft.com/office/drawing/2014/main" id="{1AE5A1AA-A4CA-3450-C802-F6315965B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312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BCD6720-734C-8863-763C-9C33AFF3A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06413"/>
            <a:ext cx="8497887" cy="6969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Identiteit</a:t>
            </a: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  <p:pic>
        <p:nvPicPr>
          <p:cNvPr id="20486" name="Afbeelding 3">
            <a:extLst>
              <a:ext uri="{FF2B5EF4-FFF2-40B4-BE49-F238E27FC236}">
                <a16:creationId xmlns:a16="http://schemas.microsoft.com/office/drawing/2014/main" id="{783494B9-2E5A-D670-6B8C-A947262A2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7" name="Groep 4">
            <a:extLst>
              <a:ext uri="{FF2B5EF4-FFF2-40B4-BE49-F238E27FC236}">
                <a16:creationId xmlns:a16="http://schemas.microsoft.com/office/drawing/2014/main" id="{46638237-36CF-45F0-28AA-F6E3521138E4}"/>
              </a:ext>
            </a:extLst>
          </p:cNvPr>
          <p:cNvGrpSpPr>
            <a:grpSpLocks/>
          </p:cNvGrpSpPr>
          <p:nvPr/>
        </p:nvGrpSpPr>
        <p:grpSpPr bwMode="auto">
          <a:xfrm>
            <a:off x="6999288" y="996950"/>
            <a:ext cx="1798637" cy="2876550"/>
            <a:chOff x="6950044" y="1454429"/>
            <a:chExt cx="1798218" cy="2876794"/>
          </a:xfrm>
        </p:grpSpPr>
        <p:sp>
          <p:nvSpPr>
            <p:cNvPr id="20491" name="Ovaal 6">
              <a:extLst>
                <a:ext uri="{FF2B5EF4-FFF2-40B4-BE49-F238E27FC236}">
                  <a16:creationId xmlns:a16="http://schemas.microsoft.com/office/drawing/2014/main" id="{9B0212E1-B7D4-D1F4-7692-789E9BB4A6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06945" flipH="1">
              <a:off x="7466755" y="1454429"/>
              <a:ext cx="980870" cy="980870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0492" name="Ovaal 7">
              <a:extLst>
                <a:ext uri="{FF2B5EF4-FFF2-40B4-BE49-F238E27FC236}">
                  <a16:creationId xmlns:a16="http://schemas.microsoft.com/office/drawing/2014/main" id="{BDA99FF1-013C-C2C8-19CE-124AC018B8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06945" flipH="1">
              <a:off x="6950044" y="1906183"/>
              <a:ext cx="128124" cy="128124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0493" name="Ovaal 8">
              <a:extLst>
                <a:ext uri="{FF2B5EF4-FFF2-40B4-BE49-F238E27FC236}">
                  <a16:creationId xmlns:a16="http://schemas.microsoft.com/office/drawing/2014/main" id="{989AC16C-5188-7CEB-0C76-7684B54D86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06945" flipH="1">
              <a:off x="8332571" y="2015849"/>
              <a:ext cx="415691" cy="415691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0494" name="Ovaal 13">
              <a:extLst>
                <a:ext uri="{FF2B5EF4-FFF2-40B4-BE49-F238E27FC236}">
                  <a16:creationId xmlns:a16="http://schemas.microsoft.com/office/drawing/2014/main" id="{0B999091-8CC8-0365-CA1F-D2E7FBC7F6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06945" flipH="1">
              <a:off x="7008963" y="3163252"/>
              <a:ext cx="722217" cy="722217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  <p:sp>
          <p:nvSpPr>
            <p:cNvPr id="20495" name="Ovaal 14">
              <a:extLst>
                <a:ext uri="{FF2B5EF4-FFF2-40B4-BE49-F238E27FC236}">
                  <a16:creationId xmlns:a16="http://schemas.microsoft.com/office/drawing/2014/main" id="{F2402DF5-DC53-12CB-71E7-D2725982E2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06945" flipH="1">
              <a:off x="7654694" y="4167550"/>
              <a:ext cx="163673" cy="163673"/>
            </a:xfrm>
            <a:prstGeom prst="ellipse">
              <a:avLst/>
            </a:prstGeom>
            <a:solidFill>
              <a:srgbClr val="AFCA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endParaRPr lang="nl-NL" altLang="nl-NL"/>
            </a:p>
          </p:txBody>
        </p:sp>
      </p:grpSp>
      <p:sp>
        <p:nvSpPr>
          <p:cNvPr id="13" name="Ovaal 12">
            <a:extLst>
              <a:ext uri="{FF2B5EF4-FFF2-40B4-BE49-F238E27FC236}">
                <a16:creationId xmlns:a16="http://schemas.microsoft.com/office/drawing/2014/main" id="{80223815-4AE8-1204-2395-B2E0F43E4D9C}"/>
              </a:ext>
            </a:extLst>
          </p:cNvPr>
          <p:cNvSpPr/>
          <p:nvPr/>
        </p:nvSpPr>
        <p:spPr bwMode="auto">
          <a:xfrm>
            <a:off x="7062585" y="1491630"/>
            <a:ext cx="1685879" cy="1685799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nl-NL" dirty="0"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190C9-A098-F395-5159-19133EF1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Afbeelding 2">
            <a:extLst>
              <a:ext uri="{FF2B5EF4-FFF2-40B4-BE49-F238E27FC236}">
                <a16:creationId xmlns:a16="http://schemas.microsoft.com/office/drawing/2014/main" id="{1072E0B2-832F-0604-3C12-516F9CFFA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Afbeelding 1">
            <a:extLst>
              <a:ext uri="{FF2B5EF4-FFF2-40B4-BE49-F238E27FC236}">
                <a16:creationId xmlns:a16="http://schemas.microsoft.com/office/drawing/2014/main" id="{2ACF6151-F0D7-5EE1-5E6D-BF7E179CD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8672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2A486-0828-82DD-BAAC-4E5A73E29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C24114DB-87DB-86DF-C18F-929CBE77D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?</a:t>
            </a:r>
          </a:p>
        </p:txBody>
      </p:sp>
      <p:sp>
        <p:nvSpPr>
          <p:cNvPr id="8197" name="Text Box 11">
            <a:extLst>
              <a:ext uri="{FF2B5EF4-FFF2-40B4-BE49-F238E27FC236}">
                <a16:creationId xmlns:a16="http://schemas.microsoft.com/office/drawing/2014/main" id="{C5DA7412-AF34-6A92-248E-403D02A65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828800"/>
            <a:ext cx="5813425" cy="1744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-32" charset="-128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  <a:defRPr/>
            </a:pPr>
            <a:r>
              <a:rPr lang="nl-NL" altLang="nl-NL" sz="1400" b="1" dirty="0">
                <a:solidFill>
                  <a:srgbClr val="AFCA0B"/>
                </a:solidFill>
                <a:latin typeface="Verdana" panose="020B0604030504040204" pitchFamily="34" charset="0"/>
              </a:rPr>
              <a:t>LVB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  <a:defRPr/>
            </a:pPr>
            <a:r>
              <a:rPr lang="nl-NL" altLang="nl-NL" sz="1400" dirty="0">
                <a:latin typeface="Verdana" panose="020B0604030504040204" pitchFamily="34" charset="0"/>
              </a:rPr>
              <a:t>?</a:t>
            </a:r>
          </a:p>
        </p:txBody>
      </p:sp>
      <p:sp>
        <p:nvSpPr>
          <p:cNvPr id="8196" name="Rechthoek 1">
            <a:extLst>
              <a:ext uri="{FF2B5EF4-FFF2-40B4-BE49-F238E27FC236}">
                <a16:creationId xmlns:a16="http://schemas.microsoft.com/office/drawing/2014/main" id="{56F987AC-42BF-4B45-B96B-41B09460C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384300"/>
          </a:xfrm>
          <a:prstGeom prst="rect">
            <a:avLst/>
          </a:prstGeom>
          <a:solidFill>
            <a:srgbClr val="312A6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pic>
        <p:nvPicPr>
          <p:cNvPr id="2" name="Afbeelding 4">
            <a:extLst>
              <a:ext uri="{FF2B5EF4-FFF2-40B4-BE49-F238E27FC236}">
                <a16:creationId xmlns:a16="http://schemas.microsoft.com/office/drawing/2014/main" id="{94815D53-02B4-6BEC-F492-DE10BB0DE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88630" y="339502"/>
            <a:ext cx="1499059" cy="416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Afbeelding 3">
            <a:extLst>
              <a:ext uri="{FF2B5EF4-FFF2-40B4-BE49-F238E27FC236}">
                <a16:creationId xmlns:a16="http://schemas.microsoft.com/office/drawing/2014/main" id="{C2F9AED5-4238-1FF4-8D75-76229D153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ADE552B4-CD25-1457-E553-CE854BD53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06413"/>
            <a:ext cx="8497887" cy="6969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cap="all" dirty="0">
                <a:solidFill>
                  <a:schemeClr val="bg1"/>
                </a:solidFill>
                <a:latin typeface="Arial Narrow" panose="020B0606020202030204" pitchFamily="34" charset="0"/>
              </a:rPr>
              <a:t>Identiteit</a:t>
            </a: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414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2">
            <a:extLst>
              <a:ext uri="{FF2B5EF4-FFF2-40B4-BE49-F238E27FC236}">
                <a16:creationId xmlns:a16="http://schemas.microsoft.com/office/drawing/2014/main" id="{FDE2B5B7-F334-2684-0D0B-88BE41A41B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Afbeelding 2">
            <a:extLst>
              <a:ext uri="{FF2B5EF4-FFF2-40B4-BE49-F238E27FC236}">
                <a16:creationId xmlns:a16="http://schemas.microsoft.com/office/drawing/2014/main" id="{563E703B-B0D7-763A-68EE-0FE2FFB8E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Afbeelding 2">
            <a:extLst>
              <a:ext uri="{FF2B5EF4-FFF2-40B4-BE49-F238E27FC236}">
                <a16:creationId xmlns:a16="http://schemas.microsoft.com/office/drawing/2014/main" id="{C378F143-D81C-BC29-9AE9-4E8DB9C02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Afbeelding 1">
            <a:extLst>
              <a:ext uri="{FF2B5EF4-FFF2-40B4-BE49-F238E27FC236}">
                <a16:creationId xmlns:a16="http://schemas.microsoft.com/office/drawing/2014/main" id="{45DB4516-869D-D026-F55B-A8C06DD90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Afbeelding 2">
            <a:extLst>
              <a:ext uri="{FF2B5EF4-FFF2-40B4-BE49-F238E27FC236}">
                <a16:creationId xmlns:a16="http://schemas.microsoft.com/office/drawing/2014/main" id="{C6469279-9785-D398-22BA-7B075FBE7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Afbeelding 1">
            <a:extLst>
              <a:ext uri="{FF2B5EF4-FFF2-40B4-BE49-F238E27FC236}">
                <a16:creationId xmlns:a16="http://schemas.microsoft.com/office/drawing/2014/main" id="{4FE82CE5-0E0C-216D-DFC6-8AE5BD278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hthoek 2">
            <a:extLst>
              <a:ext uri="{FF2B5EF4-FFF2-40B4-BE49-F238E27FC236}">
                <a16:creationId xmlns:a16="http://schemas.microsoft.com/office/drawing/2014/main" id="{5C669FB5-B820-0562-21E8-20936AFE7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084638"/>
          </a:xfrm>
          <a:prstGeom prst="rect">
            <a:avLst/>
          </a:prstGeom>
          <a:solidFill>
            <a:srgbClr val="AFCA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endParaRPr lang="nl-NL" altLang="nl-NL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E6C6A9-37A7-5C0A-614E-BF9EE0F1D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51250"/>
            <a:ext cx="9144000" cy="5762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6000" b="1" kern="0" dirty="0">
                <a:solidFill>
                  <a:schemeClr val="bg1"/>
                </a:solidFill>
                <a:latin typeface="Arial Narrow" panose="020B0606020202030204" pitchFamily="34" charset="0"/>
              </a:rPr>
              <a:t>www.lvbueren.nl</a:t>
            </a:r>
          </a:p>
        </p:txBody>
      </p:sp>
      <p:pic>
        <p:nvPicPr>
          <p:cNvPr id="26628" name="Afbeelding 4">
            <a:extLst>
              <a:ext uri="{FF2B5EF4-FFF2-40B4-BE49-F238E27FC236}">
                <a16:creationId xmlns:a16="http://schemas.microsoft.com/office/drawing/2014/main" id="{D328441D-B2EB-6324-208A-274146173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6813" y="4267200"/>
            <a:ext cx="2452687" cy="71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Afbeelding 6" descr="Afbeelding met tekst, Lettertype, Graphics, grafische vormgeving&#10;&#10;Automatisch gegenereerde beschrijving">
            <a:extLst>
              <a:ext uri="{FF2B5EF4-FFF2-40B4-BE49-F238E27FC236}">
                <a16:creationId xmlns:a16="http://schemas.microsoft.com/office/drawing/2014/main" id="{2F03BE7F-84B0-D299-ED40-2D185CFD3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4427538"/>
            <a:ext cx="1712912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0" name="Groep 10">
            <a:extLst>
              <a:ext uri="{FF2B5EF4-FFF2-40B4-BE49-F238E27FC236}">
                <a16:creationId xmlns:a16="http://schemas.microsoft.com/office/drawing/2014/main" id="{1674724B-E6A6-FCF1-16FD-EA4FA7E90CAB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4471988"/>
            <a:ext cx="949325" cy="303212"/>
            <a:chOff x="4307466" y="4485095"/>
            <a:chExt cx="948342" cy="303661"/>
          </a:xfrm>
        </p:grpSpPr>
        <p:pic>
          <p:nvPicPr>
            <p:cNvPr id="26631" name="Afbeelding 8" descr="Afbeelding met symbool, Graphics, logo, cirkel&#10;&#10;Automatisch gegenereerde beschrijving">
              <a:extLst>
                <a:ext uri="{FF2B5EF4-FFF2-40B4-BE49-F238E27FC236}">
                  <a16:creationId xmlns:a16="http://schemas.microsoft.com/office/drawing/2014/main" id="{DBE6F584-7B5E-3421-7057-E7F5E094E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1839" y="4485095"/>
              <a:ext cx="393969" cy="303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22C14782-48E3-B205-FF30-CD57509C3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7466" y="4588435"/>
              <a:ext cx="507474" cy="20032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algn="ctr" eaLnBrk="1" hangingPunct="1">
                <a:buFontTx/>
                <a:buNone/>
                <a:defRPr/>
              </a:pPr>
              <a:r>
                <a:rPr lang="en-US" altLang="nl-NL" sz="800" b="1" kern="0" cap="all" dirty="0">
                  <a:solidFill>
                    <a:srgbClr val="312A6F"/>
                  </a:solidFill>
                  <a:latin typeface="Arial Narrow" panose="020B0606020202030204" pitchFamily="34" charset="0"/>
                </a:rPr>
                <a:t>Volg ons!</a:t>
              </a: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B81FCCB7-B753-85A6-40BB-3EFF2EFFE501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C3DC17BD-B9A8-BBCB-F8FE-CA00FB15AA1E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9E5CED60-6566-8F78-F373-95E38D361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6F9209BC-807D-775C-16FB-17EA877F0AF2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>
  <LongProp xmlns="" name="SharedWithUsers"><![CDATA[13;#Helen de Bruijn;#19;#Tess Nillesen;#63;#Dominique Caniëls;#105;#Danny Siteur;#83;#Nienke de Bie;#82;#secretariaathuissen;#185;#Joeri Vonk;#28;#Michel Walburg;#92;#Theo Melchers;#212;#Elsmariken Jansen;#29;#Jolanda Klaassen;#32;#Myriam Mom;#94;#Thomas van Embden]]></LongProp>
</LongProperti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  <SharedWithUsers xmlns="161d22b1-d1d4-48f6-b7a9-3d1896c6b2f2">
      <UserInfo>
        <DisplayName>Helen de Bruijn</DisplayName>
        <AccountId>13</AccountId>
        <AccountType/>
      </UserInfo>
      <UserInfo>
        <DisplayName>Tess Nillesen</DisplayName>
        <AccountId>19</AccountId>
        <AccountType/>
      </UserInfo>
      <UserInfo>
        <DisplayName>Dominique Caniëls</DisplayName>
        <AccountId>63</AccountId>
        <AccountType/>
      </UserInfo>
      <UserInfo>
        <DisplayName>Danny Siteur</DisplayName>
        <AccountId>105</AccountId>
        <AccountType/>
      </UserInfo>
      <UserInfo>
        <DisplayName>Nienke de Bie</DisplayName>
        <AccountId>83</AccountId>
        <AccountType/>
      </UserInfo>
      <UserInfo>
        <DisplayName>secretariaathuissen</DisplayName>
        <AccountId>82</AccountId>
        <AccountType/>
      </UserInfo>
      <UserInfo>
        <DisplayName>Joeri Vonk</DisplayName>
        <AccountId>185</AccountId>
        <AccountType/>
      </UserInfo>
      <UserInfo>
        <DisplayName>Michel Walburg</DisplayName>
        <AccountId>28</AccountId>
        <AccountType/>
      </UserInfo>
      <UserInfo>
        <DisplayName>Theo Melchers</DisplayName>
        <AccountId>92</AccountId>
        <AccountType/>
      </UserInfo>
      <UserInfo>
        <DisplayName>Elsmariken Jansen</DisplayName>
        <AccountId>212</AccountId>
        <AccountType/>
      </UserInfo>
      <UserInfo>
        <DisplayName>Jolanda Klaassen</DisplayName>
        <AccountId>29</AccountId>
        <AccountType/>
      </UserInfo>
      <UserInfo>
        <DisplayName>Myriam Mom</DisplayName>
        <AccountId>32</AccountId>
        <AccountType/>
      </UserInfo>
      <UserInfo>
        <DisplayName>Thomas </DisplayName>
        <AccountId>94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AC0817-D530-4ACA-B862-1218A256BFAD}">
  <ds:schemaRefs>
    <ds:schemaRef ds:uri="http://schemas.microsoft.com/office/2006/metadata/longProperties"/>
    <ds:schemaRef ds:uri=""/>
  </ds:schemaRefs>
</ds:datastoreItem>
</file>

<file path=customXml/itemProps2.xml><?xml version="1.0" encoding="utf-8"?>
<ds:datastoreItem xmlns:ds="http://schemas.openxmlformats.org/officeDocument/2006/customXml" ds:itemID="{FDC75B7F-8038-4060-8590-7AEDAFE5A091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0d4fb1f2-a64e-450c-bdba-4dd2bc7e41e7"/>
    <ds:schemaRef ds:uri="http://schemas.openxmlformats.org/package/2006/metadata/core-properties"/>
    <ds:schemaRef ds:uri="http://purl.org/dc/elements/1.1/"/>
    <ds:schemaRef ds:uri="161d22b1-d1d4-48f6-b7a9-3d1896c6b2f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C2C9C64-D375-456C-8E6B-01F1917713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BDE5FDB-6C64-42CA-B0CD-09A42A0830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78</Words>
  <Application>Microsoft Office PowerPoint</Application>
  <PresentationFormat>Diavoorstelling (16:9)</PresentationFormat>
  <Paragraphs>59</Paragraphs>
  <Slides>15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Verdana</vt:lpstr>
      <vt:lpstr>Arial Narrow</vt:lpstr>
      <vt:lpstr>Oswald-Bold</vt:lpstr>
      <vt:lpstr>Oswald bold</vt:lpstr>
      <vt:lpstr>Arial</vt:lpstr>
      <vt:lpstr>Lege 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Tess Nillesen</cp:lastModifiedBy>
  <cp:revision>194</cp:revision>
  <cp:lastPrinted>2013-03-25T10:50:44Z</cp:lastPrinted>
  <dcterms:created xsi:type="dcterms:W3CDTF">2013-02-25T11:14:56Z</dcterms:created>
  <dcterms:modified xsi:type="dcterms:W3CDTF">2026-09-24T12:49:22Z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display_urn:schemas-microsoft-com:office:office#SharedWithUsers">
    <vt:lpwstr>Helen de Bruijn;Tess Nillesen;Dominique Caniëls;Danny Siteur;Nienke de Bie;secretariaathuissen;Joeri Vonk;Michel Walburg;Theo Melchers;Elsmariken Jansen;Jolanda Klaassen;Myriam Mom;Thomas van Embden</vt:lpwstr>
  </property>
  <property fmtid="{D5CDD505-2E9C-101B-9397-08002B2CF9AE}" pid="4" name="SharedWithUsers">
    <vt:lpwstr>13;#Helen de Bruijn;#19;#Tess Nillesen;#63;#Dominique Caniëls;#105;#Danny Siteur;#83;#Nienke de Bie;#82;#secretariaathuissen;#185;#Joeri Vonk;#28;#Michel Walburg;#92;#Theo Melchers;#212;#Elsmariken Jansen;#29;#Jolanda Klaassen;#32;#Myriam Mom;#94;#Thomas </vt:lpwstr>
  </property>
  <property fmtid="{D5CDD505-2E9C-101B-9397-08002B2CF9AE}" pid="5" name="lcf76f155ced4ddcb4097134ff3c332f">
    <vt:lpwstr/>
  </property>
  <property fmtid="{D5CDD505-2E9C-101B-9397-08002B2CF9AE}" pid="6" name="TaxCatchAll">
    <vt:lpwstr/>
  </property>
  <property fmtid="{D5CDD505-2E9C-101B-9397-08002B2CF9AE}" pid="7" name="MediaServiceImageTags">
    <vt:lpwstr/>
  </property>
</Properties>
</file>