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5"/>
    <p:sldMasterId id="2147483660" r:id="rId6"/>
  </p:sldMasterIdLst>
  <p:notesMasterIdLst>
    <p:notesMasterId r:id="rId27"/>
  </p:notesMasterIdLst>
  <p:handoutMasterIdLst>
    <p:handoutMasterId r:id="rId28"/>
  </p:handoutMasterIdLst>
  <p:sldIdLst>
    <p:sldId id="256" r:id="rId7"/>
    <p:sldId id="257" r:id="rId8"/>
    <p:sldId id="279" r:id="rId9"/>
    <p:sldId id="258" r:id="rId10"/>
    <p:sldId id="286" r:id="rId11"/>
    <p:sldId id="259" r:id="rId12"/>
    <p:sldId id="271" r:id="rId13"/>
    <p:sldId id="276" r:id="rId14"/>
    <p:sldId id="278" r:id="rId15"/>
    <p:sldId id="267" r:id="rId16"/>
    <p:sldId id="283" r:id="rId17"/>
    <p:sldId id="284" r:id="rId18"/>
    <p:sldId id="285" r:id="rId19"/>
    <p:sldId id="277" r:id="rId20"/>
    <p:sldId id="261" r:id="rId21"/>
    <p:sldId id="262" r:id="rId22"/>
    <p:sldId id="263" r:id="rId23"/>
    <p:sldId id="281" r:id="rId24"/>
    <p:sldId id="282" r:id="rId25"/>
    <p:sldId id="287" r:id="rId26"/>
  </p:sldIdLst>
  <p:sldSz cx="9144000" cy="5143500" type="screen16x9"/>
  <p:notesSz cx="6797675" cy="9926638"/>
  <p:embeddedFontLst>
    <p:embeddedFont>
      <p:font typeface="Arial Narrow" panose="020B0606020202030204" pitchFamily="34" charset="0"/>
      <p:regular r:id="rId29"/>
      <p:bold r:id="rId30"/>
      <p:italic r:id="rId31"/>
      <p:boldItalic r:id="rId32"/>
    </p:embeddedFont>
    <p:embeddedFont>
      <p:font typeface="Lucida Handwriting" panose="03010101010101010101" pitchFamily="66" charset="0"/>
      <p:regular r:id="rId33"/>
      <p:italic r:id="rId34"/>
    </p:embeddedFont>
    <p:embeddedFont>
      <p:font typeface="Oswald bold" panose="02000803000000000000" pitchFamily="2" charset="0"/>
      <p:bold r:id="rId35"/>
    </p:embeddedFont>
    <p:embeddedFont>
      <p:font typeface="Oswald Medium" panose="00000600000000000000" pitchFamily="50" charset="0"/>
      <p:regular r:id="rId36"/>
    </p:embeddedFont>
    <p:embeddedFont>
      <p:font typeface="Verdana" panose="020B060403050404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D534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6A623E-E709-4A5E-867D-9D11FE7C3D9C}" v="24" dt="2026-09-29T11:50:49.4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20" autoAdjust="0"/>
    <p:restoredTop sz="90748"/>
  </p:normalViewPr>
  <p:slideViewPr>
    <p:cSldViewPr>
      <p:cViewPr varScale="1">
        <p:scale>
          <a:sx n="128" d="100"/>
          <a:sy n="128" d="100"/>
        </p:scale>
        <p:origin x="1578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11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font" Target="fonts/font6.fntdata"/><Relationship Id="rId42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1.fntdata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3.fntdata"/><Relationship Id="rId44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bie Nuijen - Ederveen" userId="dac5337d-9388-45e9-aa69-8efc688ab86a" providerId="ADAL" clId="{786AC8E9-92AE-4301-BA16-7E2A6CF15C4F}"/>
    <pc:docChg chg="modSld">
      <pc:chgData name="Debbie Nuijen - Ederveen" userId="dac5337d-9388-45e9-aa69-8efc688ab86a" providerId="ADAL" clId="{786AC8E9-92AE-4301-BA16-7E2A6CF15C4F}" dt="2026-09-25T08:08:04.370" v="47" actId="14826"/>
      <pc:docMkLst>
        <pc:docMk/>
      </pc:docMkLst>
      <pc:sldChg chg="modSp">
        <pc:chgData name="Debbie Nuijen - Ederveen" userId="dac5337d-9388-45e9-aa69-8efc688ab86a" providerId="ADAL" clId="{786AC8E9-92AE-4301-BA16-7E2A6CF15C4F}" dt="2026-09-25T07:48:40.702" v="3" actId="14826"/>
        <pc:sldMkLst>
          <pc:docMk/>
          <pc:sldMk cId="0" sldId="256"/>
        </pc:sldMkLst>
        <pc:picChg chg="mod">
          <ac:chgData name="Debbie Nuijen - Ederveen" userId="dac5337d-9388-45e9-aa69-8efc688ab86a" providerId="ADAL" clId="{786AC8E9-92AE-4301-BA16-7E2A6CF15C4F}" dt="2026-09-25T07:48:40.702" v="3" actId="14826"/>
          <ac:picMkLst>
            <pc:docMk/>
            <pc:sldMk cId="0" sldId="256"/>
            <ac:picMk id="6" creationId="{82FB41D8-C697-60DC-31E0-9ED07BB67D77}"/>
          </ac:picMkLst>
        </pc:picChg>
      </pc:sldChg>
      <pc:sldChg chg="modSp">
        <pc:chgData name="Debbie Nuijen - Ederveen" userId="dac5337d-9388-45e9-aa69-8efc688ab86a" providerId="ADAL" clId="{786AC8E9-92AE-4301-BA16-7E2A6CF15C4F}" dt="2026-09-25T07:49:22.655" v="4" actId="14826"/>
        <pc:sldMkLst>
          <pc:docMk/>
          <pc:sldMk cId="0" sldId="258"/>
        </pc:sldMkLst>
      </pc:sldChg>
      <pc:sldChg chg="modSp">
        <pc:chgData name="Debbie Nuijen - Ederveen" userId="dac5337d-9388-45e9-aa69-8efc688ab86a" providerId="ADAL" clId="{786AC8E9-92AE-4301-BA16-7E2A6CF15C4F}" dt="2026-09-25T07:53:25.500" v="12" actId="14826"/>
        <pc:sldMkLst>
          <pc:docMk/>
          <pc:sldMk cId="0" sldId="259"/>
        </pc:sldMkLst>
        <pc:picChg chg="mod">
          <ac:chgData name="Debbie Nuijen - Ederveen" userId="dac5337d-9388-45e9-aa69-8efc688ab86a" providerId="ADAL" clId="{786AC8E9-92AE-4301-BA16-7E2A6CF15C4F}" dt="2026-09-25T07:53:25.500" v="12" actId="14826"/>
          <ac:picMkLst>
            <pc:docMk/>
            <pc:sldMk cId="0" sldId="259"/>
            <ac:picMk id="7" creationId="{36D79365-10CE-A109-2A2E-6F51B03FBA8B}"/>
          </ac:picMkLst>
        </pc:picChg>
      </pc:sldChg>
      <pc:sldChg chg="modSp">
        <pc:chgData name="Debbie Nuijen - Ederveen" userId="dac5337d-9388-45e9-aa69-8efc688ab86a" providerId="ADAL" clId="{786AC8E9-92AE-4301-BA16-7E2A6CF15C4F}" dt="2026-09-25T07:59:25.064" v="24" actId="14826"/>
        <pc:sldMkLst>
          <pc:docMk/>
          <pc:sldMk cId="0" sldId="261"/>
        </pc:sldMkLst>
        <pc:picChg chg="mod">
          <ac:chgData name="Debbie Nuijen - Ederveen" userId="dac5337d-9388-45e9-aa69-8efc688ab86a" providerId="ADAL" clId="{786AC8E9-92AE-4301-BA16-7E2A6CF15C4F}" dt="2026-09-25T07:59:17.224" v="23" actId="14826"/>
          <ac:picMkLst>
            <pc:docMk/>
            <pc:sldMk cId="0" sldId="261"/>
            <ac:picMk id="5" creationId="{64A6DFF8-DDF2-A33B-0AF9-873C63E04AD5}"/>
          </ac:picMkLst>
        </pc:picChg>
        <pc:picChg chg="mod">
          <ac:chgData name="Debbie Nuijen - Ederveen" userId="dac5337d-9388-45e9-aa69-8efc688ab86a" providerId="ADAL" clId="{786AC8E9-92AE-4301-BA16-7E2A6CF15C4F}" dt="2026-09-25T07:59:08.514" v="22" actId="14826"/>
          <ac:picMkLst>
            <pc:docMk/>
            <pc:sldMk cId="0" sldId="261"/>
            <ac:picMk id="7" creationId="{48286C60-EE5B-A0F0-C6F8-2C3FFAD3A508}"/>
          </ac:picMkLst>
        </pc:picChg>
        <pc:picChg chg="mod">
          <ac:chgData name="Debbie Nuijen - Ederveen" userId="dac5337d-9388-45e9-aa69-8efc688ab86a" providerId="ADAL" clId="{786AC8E9-92AE-4301-BA16-7E2A6CF15C4F}" dt="2026-09-25T07:59:25.064" v="24" actId="14826"/>
          <ac:picMkLst>
            <pc:docMk/>
            <pc:sldMk cId="0" sldId="261"/>
            <ac:picMk id="9" creationId="{C76BB9CE-02B6-B671-24CB-D4FB4F22B4ED}"/>
          </ac:picMkLst>
        </pc:picChg>
        <pc:picChg chg="mod">
          <ac:chgData name="Debbie Nuijen - Ederveen" userId="dac5337d-9388-45e9-aa69-8efc688ab86a" providerId="ADAL" clId="{786AC8E9-92AE-4301-BA16-7E2A6CF15C4F}" dt="2026-09-25T07:59:01.119" v="21" actId="14826"/>
          <ac:picMkLst>
            <pc:docMk/>
            <pc:sldMk cId="0" sldId="261"/>
            <ac:picMk id="11" creationId="{EC6E88EE-3ED9-FA3A-1096-314BD7FCB7DE}"/>
          </ac:picMkLst>
        </pc:picChg>
      </pc:sldChg>
      <pc:sldChg chg="modSp">
        <pc:chgData name="Debbie Nuijen - Ederveen" userId="dac5337d-9388-45e9-aa69-8efc688ab86a" providerId="ADAL" clId="{786AC8E9-92AE-4301-BA16-7E2A6CF15C4F}" dt="2026-09-25T08:01:04.999" v="28" actId="14826"/>
        <pc:sldMkLst>
          <pc:docMk/>
          <pc:sldMk cId="0" sldId="262"/>
        </pc:sldMkLst>
        <pc:picChg chg="mod">
          <ac:chgData name="Debbie Nuijen - Ederveen" userId="dac5337d-9388-45e9-aa69-8efc688ab86a" providerId="ADAL" clId="{786AC8E9-92AE-4301-BA16-7E2A6CF15C4F}" dt="2026-09-25T08:00:54.733" v="27" actId="14826"/>
          <ac:picMkLst>
            <pc:docMk/>
            <pc:sldMk cId="0" sldId="262"/>
            <ac:picMk id="3" creationId="{1EFB8837-5BC3-C308-FEE3-52C2FB31F09F}"/>
          </ac:picMkLst>
        </pc:picChg>
        <pc:picChg chg="mod">
          <ac:chgData name="Debbie Nuijen - Ederveen" userId="dac5337d-9388-45e9-aa69-8efc688ab86a" providerId="ADAL" clId="{786AC8E9-92AE-4301-BA16-7E2A6CF15C4F}" dt="2026-09-25T08:00:32.336" v="26" actId="14826"/>
          <ac:picMkLst>
            <pc:docMk/>
            <pc:sldMk cId="0" sldId="262"/>
            <ac:picMk id="5" creationId="{AA6E5164-71C2-9A9D-843C-297ABFABD1E2}"/>
          </ac:picMkLst>
        </pc:picChg>
        <pc:picChg chg="mod">
          <ac:chgData name="Debbie Nuijen - Ederveen" userId="dac5337d-9388-45e9-aa69-8efc688ab86a" providerId="ADAL" clId="{786AC8E9-92AE-4301-BA16-7E2A6CF15C4F}" dt="2026-09-25T08:01:04.999" v="28" actId="14826"/>
          <ac:picMkLst>
            <pc:docMk/>
            <pc:sldMk cId="0" sldId="262"/>
            <ac:picMk id="7" creationId="{0199349F-0582-74A3-0F38-95947A8DE80C}"/>
          </ac:picMkLst>
        </pc:picChg>
        <pc:picChg chg="mod">
          <ac:chgData name="Debbie Nuijen - Ederveen" userId="dac5337d-9388-45e9-aa69-8efc688ab86a" providerId="ADAL" clId="{786AC8E9-92AE-4301-BA16-7E2A6CF15C4F}" dt="2026-09-25T08:00:21.426" v="25" actId="14826"/>
          <ac:picMkLst>
            <pc:docMk/>
            <pc:sldMk cId="0" sldId="262"/>
            <ac:picMk id="9" creationId="{40360685-3FCE-C36B-4217-4992CE6E26E1}"/>
          </ac:picMkLst>
        </pc:picChg>
      </pc:sldChg>
      <pc:sldChg chg="modSp">
        <pc:chgData name="Debbie Nuijen - Ederveen" userId="dac5337d-9388-45e9-aa69-8efc688ab86a" providerId="ADAL" clId="{786AC8E9-92AE-4301-BA16-7E2A6CF15C4F}" dt="2026-09-25T08:02:42.979" v="33" actId="14826"/>
        <pc:sldMkLst>
          <pc:docMk/>
          <pc:sldMk cId="0" sldId="263"/>
        </pc:sldMkLst>
        <pc:picChg chg="mod">
          <ac:chgData name="Debbie Nuijen - Ederveen" userId="dac5337d-9388-45e9-aa69-8efc688ab86a" providerId="ADAL" clId="{786AC8E9-92AE-4301-BA16-7E2A6CF15C4F}" dt="2026-09-25T08:02:33.793" v="32" actId="14826"/>
          <ac:picMkLst>
            <pc:docMk/>
            <pc:sldMk cId="0" sldId="263"/>
            <ac:picMk id="3" creationId="{5A9CDB9C-B3AD-1481-6358-6B05C9371EE8}"/>
          </ac:picMkLst>
        </pc:picChg>
        <pc:picChg chg="mod">
          <ac:chgData name="Debbie Nuijen - Ederveen" userId="dac5337d-9388-45e9-aa69-8efc688ab86a" providerId="ADAL" clId="{786AC8E9-92AE-4301-BA16-7E2A6CF15C4F}" dt="2026-09-25T08:02:42.979" v="33" actId="14826"/>
          <ac:picMkLst>
            <pc:docMk/>
            <pc:sldMk cId="0" sldId="263"/>
            <ac:picMk id="5" creationId="{F48DA1A5-F499-B00F-E340-88C6A499FF14}"/>
          </ac:picMkLst>
        </pc:picChg>
        <pc:picChg chg="mod">
          <ac:chgData name="Debbie Nuijen - Ederveen" userId="dac5337d-9388-45e9-aa69-8efc688ab86a" providerId="ADAL" clId="{786AC8E9-92AE-4301-BA16-7E2A6CF15C4F}" dt="2026-09-25T08:02:16.755" v="30" actId="14826"/>
          <ac:picMkLst>
            <pc:docMk/>
            <pc:sldMk cId="0" sldId="263"/>
            <ac:picMk id="7" creationId="{881AE2B8-5EA6-032F-10E2-27AA99E141AD}"/>
          </ac:picMkLst>
        </pc:picChg>
        <pc:picChg chg="mod">
          <ac:chgData name="Debbie Nuijen - Ederveen" userId="dac5337d-9388-45e9-aa69-8efc688ab86a" providerId="ADAL" clId="{786AC8E9-92AE-4301-BA16-7E2A6CF15C4F}" dt="2026-09-25T08:02:26.287" v="31" actId="14826"/>
          <ac:picMkLst>
            <pc:docMk/>
            <pc:sldMk cId="0" sldId="263"/>
            <ac:picMk id="11" creationId="{82C795A0-F8C3-C06E-283E-9B27E78D216B}"/>
          </ac:picMkLst>
        </pc:picChg>
      </pc:sldChg>
      <pc:sldChg chg="modSp">
        <pc:chgData name="Debbie Nuijen - Ederveen" userId="dac5337d-9388-45e9-aa69-8efc688ab86a" providerId="ADAL" clId="{786AC8E9-92AE-4301-BA16-7E2A6CF15C4F}" dt="2026-09-25T07:50:56.791" v="7" actId="14826"/>
        <pc:sldMkLst>
          <pc:docMk/>
          <pc:sldMk cId="0" sldId="267"/>
        </pc:sldMkLst>
        <pc:picChg chg="mod">
          <ac:chgData name="Debbie Nuijen - Ederveen" userId="dac5337d-9388-45e9-aa69-8efc688ab86a" providerId="ADAL" clId="{786AC8E9-92AE-4301-BA16-7E2A6CF15C4F}" dt="2026-09-25T07:50:56.791" v="7" actId="14826"/>
          <ac:picMkLst>
            <pc:docMk/>
            <pc:sldMk cId="0" sldId="267"/>
            <ac:picMk id="3" creationId="{1A7F0A6A-BA51-65F3-1A21-A9BDA8611C02}"/>
          </ac:picMkLst>
        </pc:picChg>
      </pc:sldChg>
      <pc:sldChg chg="modSp">
        <pc:chgData name="Debbie Nuijen - Ederveen" userId="dac5337d-9388-45e9-aa69-8efc688ab86a" providerId="ADAL" clId="{786AC8E9-92AE-4301-BA16-7E2A6CF15C4F}" dt="2026-09-25T07:54:52.848" v="16" actId="14826"/>
        <pc:sldMkLst>
          <pc:docMk/>
          <pc:sldMk cId="0" sldId="271"/>
        </pc:sldMkLst>
      </pc:sldChg>
      <pc:sldChg chg="modSp">
        <pc:chgData name="Debbie Nuijen - Ederveen" userId="dac5337d-9388-45e9-aa69-8efc688ab86a" providerId="ADAL" clId="{786AC8E9-92AE-4301-BA16-7E2A6CF15C4F}" dt="2026-09-25T07:55:49.407" v="18" actId="14826"/>
        <pc:sldMkLst>
          <pc:docMk/>
          <pc:sldMk cId="0" sldId="276"/>
        </pc:sldMkLst>
      </pc:sldChg>
      <pc:sldChg chg="modSp">
        <pc:chgData name="Debbie Nuijen - Ederveen" userId="dac5337d-9388-45e9-aa69-8efc688ab86a" providerId="ADAL" clId="{786AC8E9-92AE-4301-BA16-7E2A6CF15C4F}" dt="2026-09-25T07:57:47.234" v="19" actId="14826"/>
        <pc:sldMkLst>
          <pc:docMk/>
          <pc:sldMk cId="0" sldId="277"/>
        </pc:sldMkLst>
        <pc:picChg chg="mod">
          <ac:chgData name="Debbie Nuijen - Ederveen" userId="dac5337d-9388-45e9-aa69-8efc688ab86a" providerId="ADAL" clId="{786AC8E9-92AE-4301-BA16-7E2A6CF15C4F}" dt="2026-09-25T07:57:47.234" v="19" actId="14826"/>
          <ac:picMkLst>
            <pc:docMk/>
            <pc:sldMk cId="0" sldId="277"/>
            <ac:picMk id="3" creationId="{0E524F27-3B37-ECA8-4CFF-BD39CDDDCF83}"/>
          </ac:picMkLst>
        </pc:picChg>
      </pc:sldChg>
      <pc:sldChg chg="modSp">
        <pc:chgData name="Debbie Nuijen - Ederveen" userId="dac5337d-9388-45e9-aa69-8efc688ab86a" providerId="ADAL" clId="{786AC8E9-92AE-4301-BA16-7E2A6CF15C4F}" dt="2026-09-25T07:54:19.925" v="15" actId="1076"/>
        <pc:sldMkLst>
          <pc:docMk/>
          <pc:sldMk cId="0" sldId="278"/>
        </pc:sldMkLst>
        <pc:spChg chg="mod">
          <ac:chgData name="Debbie Nuijen - Ederveen" userId="dac5337d-9388-45e9-aa69-8efc688ab86a" providerId="ADAL" clId="{786AC8E9-92AE-4301-BA16-7E2A6CF15C4F}" dt="2026-09-25T07:54:19.925" v="15" actId="1076"/>
          <ac:spMkLst>
            <pc:docMk/>
            <pc:sldMk cId="0" sldId="278"/>
            <ac:spMk id="18435" creationId="{C55859F3-D61F-B271-D28C-DE67740B52A1}"/>
          </ac:spMkLst>
        </pc:spChg>
        <pc:spChg chg="mod">
          <ac:chgData name="Debbie Nuijen - Ederveen" userId="dac5337d-9388-45e9-aa69-8efc688ab86a" providerId="ADAL" clId="{786AC8E9-92AE-4301-BA16-7E2A6CF15C4F}" dt="2026-09-25T07:54:03.398" v="14" actId="1076"/>
          <ac:spMkLst>
            <pc:docMk/>
            <pc:sldMk cId="0" sldId="278"/>
            <ac:spMk id="18436" creationId="{C3640C1D-99F9-FC57-B631-E1363BBBACE7}"/>
          </ac:spMkLst>
        </pc:spChg>
        <pc:picChg chg="mod">
          <ac:chgData name="Debbie Nuijen - Ederveen" userId="dac5337d-9388-45e9-aa69-8efc688ab86a" providerId="ADAL" clId="{786AC8E9-92AE-4301-BA16-7E2A6CF15C4F}" dt="2026-09-25T07:53:49.664" v="13" actId="14826"/>
          <ac:picMkLst>
            <pc:docMk/>
            <pc:sldMk cId="0" sldId="278"/>
            <ac:picMk id="3" creationId="{5790F47F-6849-0AD3-8775-26174331F43B}"/>
          </ac:picMkLst>
        </pc:picChg>
      </pc:sldChg>
      <pc:sldChg chg="modSp">
        <pc:chgData name="Debbie Nuijen - Ederveen" userId="dac5337d-9388-45e9-aa69-8efc688ab86a" providerId="ADAL" clId="{786AC8E9-92AE-4301-BA16-7E2A6CF15C4F}" dt="2026-09-25T07:45:31.908" v="0" actId="14826"/>
        <pc:sldMkLst>
          <pc:docMk/>
          <pc:sldMk cId="0" sldId="279"/>
        </pc:sldMkLst>
      </pc:sldChg>
      <pc:sldChg chg="modSp">
        <pc:chgData name="Debbie Nuijen - Ederveen" userId="dac5337d-9388-45e9-aa69-8efc688ab86a" providerId="ADAL" clId="{786AC8E9-92AE-4301-BA16-7E2A6CF15C4F}" dt="2026-09-25T08:04:53.192" v="38" actId="14826"/>
        <pc:sldMkLst>
          <pc:docMk/>
          <pc:sldMk cId="0" sldId="281"/>
        </pc:sldMkLst>
        <pc:picChg chg="mod">
          <ac:chgData name="Debbie Nuijen - Ederveen" userId="dac5337d-9388-45e9-aa69-8efc688ab86a" providerId="ADAL" clId="{786AC8E9-92AE-4301-BA16-7E2A6CF15C4F}" dt="2026-09-25T08:04:00.703" v="37" actId="14826"/>
          <ac:picMkLst>
            <pc:docMk/>
            <pc:sldMk cId="0" sldId="281"/>
            <ac:picMk id="3" creationId="{A877654F-29FE-072E-3689-599E6C8764C2}"/>
          </ac:picMkLst>
        </pc:picChg>
        <pc:picChg chg="mod">
          <ac:chgData name="Debbie Nuijen - Ederveen" userId="dac5337d-9388-45e9-aa69-8efc688ab86a" providerId="ADAL" clId="{786AC8E9-92AE-4301-BA16-7E2A6CF15C4F}" dt="2026-09-25T08:04:53.192" v="38" actId="14826"/>
          <ac:picMkLst>
            <pc:docMk/>
            <pc:sldMk cId="0" sldId="281"/>
            <ac:picMk id="7" creationId="{83B71A7C-54AC-4514-9DD6-010440CEC84F}"/>
          </ac:picMkLst>
        </pc:picChg>
        <pc:picChg chg="mod">
          <ac:chgData name="Debbie Nuijen - Ederveen" userId="dac5337d-9388-45e9-aa69-8efc688ab86a" providerId="ADAL" clId="{786AC8E9-92AE-4301-BA16-7E2A6CF15C4F}" dt="2026-09-25T08:03:50.083" v="36" actId="14826"/>
          <ac:picMkLst>
            <pc:docMk/>
            <pc:sldMk cId="0" sldId="281"/>
            <ac:picMk id="9" creationId="{95A6AFE7-05DB-74F3-E047-64C387813205}"/>
          </ac:picMkLst>
        </pc:picChg>
        <pc:picChg chg="mod">
          <ac:chgData name="Debbie Nuijen - Ederveen" userId="dac5337d-9388-45e9-aa69-8efc688ab86a" providerId="ADAL" clId="{786AC8E9-92AE-4301-BA16-7E2A6CF15C4F}" dt="2026-09-25T08:03:12.276" v="34" actId="14826"/>
          <ac:picMkLst>
            <pc:docMk/>
            <pc:sldMk cId="0" sldId="281"/>
            <ac:picMk id="11" creationId="{1E968571-F8B6-2BC2-0D87-1DA9185F8A9D}"/>
          </ac:picMkLst>
        </pc:picChg>
      </pc:sldChg>
      <pc:sldChg chg="modSp">
        <pc:chgData name="Debbie Nuijen - Ederveen" userId="dac5337d-9388-45e9-aa69-8efc688ab86a" providerId="ADAL" clId="{786AC8E9-92AE-4301-BA16-7E2A6CF15C4F}" dt="2026-09-25T08:06:29.532" v="43" actId="14826"/>
        <pc:sldMkLst>
          <pc:docMk/>
          <pc:sldMk cId="1757721534" sldId="282"/>
        </pc:sldMkLst>
        <pc:picChg chg="mod">
          <ac:chgData name="Debbie Nuijen - Ederveen" userId="dac5337d-9388-45e9-aa69-8efc688ab86a" providerId="ADAL" clId="{786AC8E9-92AE-4301-BA16-7E2A6CF15C4F}" dt="2026-09-25T08:06:10.612" v="42" actId="14826"/>
          <ac:picMkLst>
            <pc:docMk/>
            <pc:sldMk cId="1757721534" sldId="282"/>
            <ac:picMk id="6" creationId="{4F4FD659-AF37-3A94-A0B9-17211AD3BDC9}"/>
          </ac:picMkLst>
        </pc:picChg>
        <pc:picChg chg="mod">
          <ac:chgData name="Debbie Nuijen - Ederveen" userId="dac5337d-9388-45e9-aa69-8efc688ab86a" providerId="ADAL" clId="{786AC8E9-92AE-4301-BA16-7E2A6CF15C4F}" dt="2026-09-25T08:05:48.301" v="40" actId="14826"/>
          <ac:picMkLst>
            <pc:docMk/>
            <pc:sldMk cId="1757721534" sldId="282"/>
            <ac:picMk id="10" creationId="{1BCA471C-3CB1-D45C-6F93-75722A6AAB0A}"/>
          </ac:picMkLst>
        </pc:picChg>
        <pc:picChg chg="mod">
          <ac:chgData name="Debbie Nuijen - Ederveen" userId="dac5337d-9388-45e9-aa69-8efc688ab86a" providerId="ADAL" clId="{786AC8E9-92AE-4301-BA16-7E2A6CF15C4F}" dt="2026-09-25T08:06:29.532" v="43" actId="14826"/>
          <ac:picMkLst>
            <pc:docMk/>
            <pc:sldMk cId="1757721534" sldId="282"/>
            <ac:picMk id="13" creationId="{99E75F35-291A-A2C2-FEA6-F7E374F1F3DA}"/>
          </ac:picMkLst>
        </pc:picChg>
      </pc:sldChg>
      <pc:sldChg chg="modSp">
        <pc:chgData name="Debbie Nuijen - Ederveen" userId="dac5337d-9388-45e9-aa69-8efc688ab86a" providerId="ADAL" clId="{786AC8E9-92AE-4301-BA16-7E2A6CF15C4F}" dt="2026-09-25T07:52:28.851" v="9" actId="14826"/>
        <pc:sldMkLst>
          <pc:docMk/>
          <pc:sldMk cId="3616141747" sldId="283"/>
        </pc:sldMkLst>
        <pc:picChg chg="mod">
          <ac:chgData name="Debbie Nuijen - Ederveen" userId="dac5337d-9388-45e9-aa69-8efc688ab86a" providerId="ADAL" clId="{786AC8E9-92AE-4301-BA16-7E2A6CF15C4F}" dt="2026-09-25T07:52:28.851" v="9" actId="14826"/>
          <ac:picMkLst>
            <pc:docMk/>
            <pc:sldMk cId="3616141747" sldId="283"/>
            <ac:picMk id="3" creationId="{90427C88-0927-3D0A-95DB-5B4FF3D87DE4}"/>
          </ac:picMkLst>
        </pc:picChg>
      </pc:sldChg>
      <pc:sldChg chg="modSp">
        <pc:chgData name="Debbie Nuijen - Ederveen" userId="dac5337d-9388-45e9-aa69-8efc688ab86a" providerId="ADAL" clId="{786AC8E9-92AE-4301-BA16-7E2A6CF15C4F}" dt="2026-09-25T07:50:21.091" v="6" actId="14826"/>
        <pc:sldMkLst>
          <pc:docMk/>
          <pc:sldMk cId="57406578" sldId="284"/>
        </pc:sldMkLst>
        <pc:picChg chg="mod">
          <ac:chgData name="Debbie Nuijen - Ederveen" userId="dac5337d-9388-45e9-aa69-8efc688ab86a" providerId="ADAL" clId="{786AC8E9-92AE-4301-BA16-7E2A6CF15C4F}" dt="2026-09-25T07:50:21.091" v="6" actId="14826"/>
          <ac:picMkLst>
            <pc:docMk/>
            <pc:sldMk cId="57406578" sldId="284"/>
            <ac:picMk id="3" creationId="{EB765BA5-6579-0514-B021-771D986194EB}"/>
          </ac:picMkLst>
        </pc:picChg>
      </pc:sldChg>
      <pc:sldChg chg="modSp">
        <pc:chgData name="Debbie Nuijen - Ederveen" userId="dac5337d-9388-45e9-aa69-8efc688ab86a" providerId="ADAL" clId="{786AC8E9-92AE-4301-BA16-7E2A6CF15C4F}" dt="2026-09-25T07:46:28.658" v="2" actId="14826"/>
        <pc:sldMkLst>
          <pc:docMk/>
          <pc:sldMk cId="2733319318" sldId="285"/>
        </pc:sldMkLst>
        <pc:picChg chg="mod">
          <ac:chgData name="Debbie Nuijen - Ederveen" userId="dac5337d-9388-45e9-aa69-8efc688ab86a" providerId="ADAL" clId="{786AC8E9-92AE-4301-BA16-7E2A6CF15C4F}" dt="2026-09-25T07:46:28.658" v="2" actId="14826"/>
          <ac:picMkLst>
            <pc:docMk/>
            <pc:sldMk cId="2733319318" sldId="285"/>
            <ac:picMk id="3" creationId="{47AAB509-7EAF-B7D7-58DA-E2A1C9BDCC5C}"/>
          </ac:picMkLst>
        </pc:picChg>
      </pc:sldChg>
      <pc:sldChg chg="modSp">
        <pc:chgData name="Debbie Nuijen - Ederveen" userId="dac5337d-9388-45e9-aa69-8efc688ab86a" providerId="ADAL" clId="{786AC8E9-92AE-4301-BA16-7E2A6CF15C4F}" dt="2026-09-25T07:51:52.030" v="8" actId="14826"/>
        <pc:sldMkLst>
          <pc:docMk/>
          <pc:sldMk cId="1214993660" sldId="286"/>
        </pc:sldMkLst>
        <pc:picChg chg="mod">
          <ac:chgData name="Debbie Nuijen - Ederveen" userId="dac5337d-9388-45e9-aa69-8efc688ab86a" providerId="ADAL" clId="{786AC8E9-92AE-4301-BA16-7E2A6CF15C4F}" dt="2026-09-25T07:51:52.030" v="8" actId="14826"/>
          <ac:picMkLst>
            <pc:docMk/>
            <pc:sldMk cId="1214993660" sldId="286"/>
            <ac:picMk id="3" creationId="{9D94AF3C-7BE7-C981-F456-670942AE7DB9}"/>
          </ac:picMkLst>
        </pc:picChg>
      </pc:sldChg>
      <pc:sldChg chg="modSp">
        <pc:chgData name="Debbie Nuijen - Ederveen" userId="dac5337d-9388-45e9-aa69-8efc688ab86a" providerId="ADAL" clId="{786AC8E9-92AE-4301-BA16-7E2A6CF15C4F}" dt="2026-09-25T08:08:04.370" v="47" actId="14826"/>
        <pc:sldMkLst>
          <pc:docMk/>
          <pc:sldMk cId="3372710524" sldId="287"/>
        </pc:sldMkLst>
        <pc:picChg chg="mod">
          <ac:chgData name="Debbie Nuijen - Ederveen" userId="dac5337d-9388-45e9-aa69-8efc688ab86a" providerId="ADAL" clId="{786AC8E9-92AE-4301-BA16-7E2A6CF15C4F}" dt="2026-09-25T08:07:59.579" v="46" actId="14826"/>
          <ac:picMkLst>
            <pc:docMk/>
            <pc:sldMk cId="3372710524" sldId="287"/>
            <ac:picMk id="3" creationId="{010AED65-8D40-2EA4-552D-4BAD4A953329}"/>
          </ac:picMkLst>
        </pc:picChg>
        <pc:picChg chg="mod">
          <ac:chgData name="Debbie Nuijen - Ederveen" userId="dac5337d-9388-45e9-aa69-8efc688ab86a" providerId="ADAL" clId="{786AC8E9-92AE-4301-BA16-7E2A6CF15C4F}" dt="2026-09-25T08:08:04.370" v="47" actId="14826"/>
          <ac:picMkLst>
            <pc:docMk/>
            <pc:sldMk cId="3372710524" sldId="287"/>
            <ac:picMk id="6" creationId="{58928752-86AF-6F7E-E5DA-18BFAECBC762}"/>
          </ac:picMkLst>
        </pc:picChg>
        <pc:picChg chg="mod">
          <ac:chgData name="Debbie Nuijen - Ederveen" userId="dac5337d-9388-45e9-aa69-8efc688ab86a" providerId="ADAL" clId="{786AC8E9-92AE-4301-BA16-7E2A6CF15C4F}" dt="2026-09-25T08:07:54.113" v="45" actId="14826"/>
          <ac:picMkLst>
            <pc:docMk/>
            <pc:sldMk cId="3372710524" sldId="287"/>
            <ac:picMk id="10" creationId="{A3A48459-513A-4969-9998-4493A040763F}"/>
          </ac:picMkLst>
        </pc:picChg>
        <pc:picChg chg="mod">
          <ac:chgData name="Debbie Nuijen - Ederveen" userId="dac5337d-9388-45e9-aa69-8efc688ab86a" providerId="ADAL" clId="{786AC8E9-92AE-4301-BA16-7E2A6CF15C4F}" dt="2026-09-25T08:07:33.217" v="44" actId="14826"/>
          <ac:picMkLst>
            <pc:docMk/>
            <pc:sldMk cId="3372710524" sldId="287"/>
            <ac:picMk id="13" creationId="{07F0419D-CA3A-7646-FC46-AA9AC658D2FD}"/>
          </ac:picMkLst>
        </pc:picChg>
      </pc:sldChg>
    </pc:docChg>
  </pc:docChgLst>
  <pc:docChgLst>
    <pc:chgData name="Helen de Bruijn" userId="30d1477a-6bd5-442b-af3f-a6a498bf7315" providerId="ADAL" clId="{18680B6B-6BF0-41FA-AD1B-1D0099BB48CD}"/>
    <pc:docChg chg="undo custSel modSld">
      <pc:chgData name="Helen de Bruijn" userId="30d1477a-6bd5-442b-af3f-a6a498bf7315" providerId="ADAL" clId="{18680B6B-6BF0-41FA-AD1B-1D0099BB48CD}" dt="2026-09-29T11:35:43.742" v="124" actId="404"/>
      <pc:docMkLst>
        <pc:docMk/>
      </pc:docMkLst>
      <pc:sldChg chg="modSp">
        <pc:chgData name="Helen de Bruijn" userId="30d1477a-6bd5-442b-af3f-a6a498bf7315" providerId="ADAL" clId="{18680B6B-6BF0-41FA-AD1B-1D0099BB48CD}" dt="2026-09-29T11:26:05.337" v="93" actId="1037"/>
        <pc:sldMkLst>
          <pc:docMk/>
          <pc:sldMk cId="0" sldId="256"/>
        </pc:sldMkLst>
        <pc:spChg chg="mod">
          <ac:chgData name="Helen de Bruijn" userId="30d1477a-6bd5-442b-af3f-a6a498bf7315" providerId="ADAL" clId="{18680B6B-6BF0-41FA-AD1B-1D0099BB48CD}" dt="2026-09-29T11:26:05.337" v="93" actId="1037"/>
          <ac:spMkLst>
            <pc:docMk/>
            <pc:sldMk cId="0" sldId="256"/>
            <ac:spMk id="4099" creationId="{35AEBC47-28AB-C039-425E-1257E896FD1E}"/>
          </ac:spMkLst>
        </pc:spChg>
      </pc:sldChg>
      <pc:sldChg chg="addSp delSp modSp mod">
        <pc:chgData name="Helen de Bruijn" userId="30d1477a-6bd5-442b-af3f-a6a498bf7315" providerId="ADAL" clId="{18680B6B-6BF0-41FA-AD1B-1D0099BB48CD}" dt="2026-09-29T11:25:52.953" v="89" actId="207"/>
        <pc:sldMkLst>
          <pc:docMk/>
          <pc:sldMk cId="0" sldId="257"/>
        </pc:sldMkLst>
        <pc:spChg chg="add del mod">
          <ac:chgData name="Helen de Bruijn" userId="30d1477a-6bd5-442b-af3f-a6a498bf7315" providerId="ADAL" clId="{18680B6B-6BF0-41FA-AD1B-1D0099BB48CD}" dt="2026-09-29T11:25:45.133" v="85" actId="478"/>
          <ac:spMkLst>
            <pc:docMk/>
            <pc:sldMk cId="0" sldId="257"/>
            <ac:spMk id="4" creationId="{C0C56446-D9D3-3F6C-3763-BE7C3CC29FE0}"/>
          </ac:spMkLst>
        </pc:spChg>
        <pc:spChg chg="add mod">
          <ac:chgData name="Helen de Bruijn" userId="30d1477a-6bd5-442b-af3f-a6a498bf7315" providerId="ADAL" clId="{18680B6B-6BF0-41FA-AD1B-1D0099BB48CD}" dt="2026-09-29T11:25:21.747" v="71" actId="1076"/>
          <ac:spMkLst>
            <pc:docMk/>
            <pc:sldMk cId="0" sldId="257"/>
            <ac:spMk id="6" creationId="{4A0BF795-69BC-A9D0-C166-C1E95AC71FC8}"/>
          </ac:spMkLst>
        </pc:spChg>
        <pc:spChg chg="add mod">
          <ac:chgData name="Helen de Bruijn" userId="30d1477a-6bd5-442b-af3f-a6a498bf7315" providerId="ADAL" clId="{18680B6B-6BF0-41FA-AD1B-1D0099BB48CD}" dt="2026-09-29T11:25:52.953" v="89" actId="207"/>
          <ac:spMkLst>
            <pc:docMk/>
            <pc:sldMk cId="0" sldId="257"/>
            <ac:spMk id="8" creationId="{2194F0D9-D766-E15E-F755-261B51B79B2F}"/>
          </ac:spMkLst>
        </pc:spChg>
        <pc:spChg chg="mod">
          <ac:chgData name="Helen de Bruijn" userId="30d1477a-6bd5-442b-af3f-a6a498bf7315" providerId="ADAL" clId="{18680B6B-6BF0-41FA-AD1B-1D0099BB48CD}" dt="2026-09-29T11:15:33.036" v="59" actId="20577"/>
          <ac:spMkLst>
            <pc:docMk/>
            <pc:sldMk cId="0" sldId="257"/>
            <ac:spMk id="6149" creationId="{BB26C4A0-B697-7D49-7503-53BF6C606F10}"/>
          </ac:spMkLst>
        </pc:spChg>
        <pc:spChg chg="mod">
          <ac:chgData name="Helen de Bruijn" userId="30d1477a-6bd5-442b-af3f-a6a498bf7315" providerId="ADAL" clId="{18680B6B-6BF0-41FA-AD1B-1D0099BB48CD}" dt="2026-09-29T11:25:18.376" v="69" actId="478"/>
          <ac:spMkLst>
            <pc:docMk/>
            <pc:sldMk cId="0" sldId="257"/>
            <ac:spMk id="6151" creationId="{66CB7A81-026A-5EE4-1A1F-2D49DB8EEA8B}"/>
          </ac:spMkLst>
        </pc:spChg>
        <pc:spChg chg="mod">
          <ac:chgData name="Helen de Bruijn" userId="30d1477a-6bd5-442b-af3f-a6a498bf7315" providerId="ADAL" clId="{18680B6B-6BF0-41FA-AD1B-1D0099BB48CD}" dt="2026-09-29T11:25:18.376" v="69" actId="478"/>
          <ac:spMkLst>
            <pc:docMk/>
            <pc:sldMk cId="0" sldId="257"/>
            <ac:spMk id="6152" creationId="{4EC0B2A0-4069-43F4-F84D-968C9486F879}"/>
          </ac:spMkLst>
        </pc:spChg>
        <pc:spChg chg="mod">
          <ac:chgData name="Helen de Bruijn" userId="30d1477a-6bd5-442b-af3f-a6a498bf7315" providerId="ADAL" clId="{18680B6B-6BF0-41FA-AD1B-1D0099BB48CD}" dt="2026-09-29T11:25:18.376" v="69" actId="478"/>
          <ac:spMkLst>
            <pc:docMk/>
            <pc:sldMk cId="0" sldId="257"/>
            <ac:spMk id="6153" creationId="{A07B69A4-E917-681D-A04A-BA8E9AF6E2C1}"/>
          </ac:spMkLst>
        </pc:spChg>
        <pc:spChg chg="del mod">
          <ac:chgData name="Helen de Bruijn" userId="30d1477a-6bd5-442b-af3f-a6a498bf7315" providerId="ADAL" clId="{18680B6B-6BF0-41FA-AD1B-1D0099BB48CD}" dt="2026-09-29T11:25:18.376" v="69" actId="478"/>
          <ac:spMkLst>
            <pc:docMk/>
            <pc:sldMk cId="0" sldId="257"/>
            <ac:spMk id="6154" creationId="{3AE7901B-D85C-BE0F-D171-23D34939F0F0}"/>
          </ac:spMkLst>
        </pc:spChg>
        <pc:spChg chg="del">
          <ac:chgData name="Helen de Bruijn" userId="30d1477a-6bd5-442b-af3f-a6a498bf7315" providerId="ADAL" clId="{18680B6B-6BF0-41FA-AD1B-1D0099BB48CD}" dt="2026-09-29T11:13:59.712" v="51" actId="478"/>
          <ac:spMkLst>
            <pc:docMk/>
            <pc:sldMk cId="0" sldId="257"/>
            <ac:spMk id="6155" creationId="{5EEEA9A3-A09D-7303-FFFA-6FF32B168FF6}"/>
          </ac:spMkLst>
        </pc:spChg>
        <pc:grpChg chg="mod">
          <ac:chgData name="Helen de Bruijn" userId="30d1477a-6bd5-442b-af3f-a6a498bf7315" providerId="ADAL" clId="{18680B6B-6BF0-41FA-AD1B-1D0099BB48CD}" dt="2026-09-29T11:25:18.376" v="69" actId="478"/>
          <ac:grpSpMkLst>
            <pc:docMk/>
            <pc:sldMk cId="0" sldId="257"/>
            <ac:grpSpMk id="2" creationId="{D91D1F8A-0268-3DAB-8ED3-2FFE0DE89EB5}"/>
          </ac:grpSpMkLst>
        </pc:grpChg>
        <pc:picChg chg="mod modCrop">
          <ac:chgData name="Helen de Bruijn" userId="30d1477a-6bd5-442b-af3f-a6a498bf7315" providerId="ADAL" clId="{18680B6B-6BF0-41FA-AD1B-1D0099BB48CD}" dt="2026-09-29T11:13:53.271" v="50" actId="34807"/>
          <ac:picMkLst>
            <pc:docMk/>
            <pc:sldMk cId="0" sldId="257"/>
            <ac:picMk id="6146" creationId="{6A867A6E-FDFC-5CEC-C748-B3CE5E1B3E1D}"/>
          </ac:picMkLst>
        </pc:picChg>
      </pc:sldChg>
      <pc:sldChg chg="modSp mod">
        <pc:chgData name="Helen de Bruijn" userId="30d1477a-6bd5-442b-af3f-a6a498bf7315" providerId="ADAL" clId="{18680B6B-6BF0-41FA-AD1B-1D0099BB48CD}" dt="2026-09-29T11:26:55.223" v="103" actId="1076"/>
        <pc:sldMkLst>
          <pc:docMk/>
          <pc:sldMk cId="0" sldId="258"/>
        </pc:sldMkLst>
        <pc:spChg chg="mod">
          <ac:chgData name="Helen de Bruijn" userId="30d1477a-6bd5-442b-af3f-a6a498bf7315" providerId="ADAL" clId="{18680B6B-6BF0-41FA-AD1B-1D0099BB48CD}" dt="2026-09-29T11:26:38.363" v="99" actId="404"/>
          <ac:spMkLst>
            <pc:docMk/>
            <pc:sldMk cId="0" sldId="258"/>
            <ac:spMk id="19458" creationId="{DD7721F2-EE5E-7BCA-0837-B6F19BEA23AB}"/>
          </ac:spMkLst>
        </pc:spChg>
        <pc:spChg chg="mod">
          <ac:chgData name="Helen de Bruijn" userId="30d1477a-6bd5-442b-af3f-a6a498bf7315" providerId="ADAL" clId="{18680B6B-6BF0-41FA-AD1B-1D0099BB48CD}" dt="2026-09-29T11:26:22.478" v="97" actId="404"/>
          <ac:spMkLst>
            <pc:docMk/>
            <pc:sldMk cId="0" sldId="258"/>
            <ac:spMk id="19459" creationId="{E8D8EEB4-1B15-3BD2-86A4-028DE5F15803}"/>
          </ac:spMkLst>
        </pc:spChg>
        <pc:picChg chg="mod">
          <ac:chgData name="Helen de Bruijn" userId="30d1477a-6bd5-442b-af3f-a6a498bf7315" providerId="ADAL" clId="{18680B6B-6BF0-41FA-AD1B-1D0099BB48CD}" dt="2026-09-29T11:26:55.223" v="103" actId="1076"/>
          <ac:picMkLst>
            <pc:docMk/>
            <pc:sldMk cId="0" sldId="258"/>
            <ac:picMk id="4" creationId="{1C3349A1-CF9C-1095-C8F8-54EE6B1391A9}"/>
          </ac:picMkLst>
        </pc:picChg>
      </pc:sldChg>
      <pc:sldChg chg="modSp mod">
        <pc:chgData name="Helen de Bruijn" userId="30d1477a-6bd5-442b-af3f-a6a498bf7315" providerId="ADAL" clId="{18680B6B-6BF0-41FA-AD1B-1D0099BB48CD}" dt="2026-09-29T11:28:53.884" v="112" actId="34807"/>
        <pc:sldMkLst>
          <pc:docMk/>
          <pc:sldMk cId="0" sldId="259"/>
        </pc:sldMkLst>
        <pc:spChg chg="mod">
          <ac:chgData name="Helen de Bruijn" userId="30d1477a-6bd5-442b-af3f-a6a498bf7315" providerId="ADAL" clId="{18680B6B-6BF0-41FA-AD1B-1D0099BB48CD}" dt="2026-09-29T10:46:49.758" v="47" actId="1036"/>
          <ac:spMkLst>
            <pc:docMk/>
            <pc:sldMk cId="0" sldId="259"/>
            <ac:spMk id="8" creationId="{EB8DBF46-AC13-7D33-3EA6-0FCAD2B15CE9}"/>
          </ac:spMkLst>
        </pc:spChg>
        <pc:picChg chg="mod modCrop">
          <ac:chgData name="Helen de Bruijn" userId="30d1477a-6bd5-442b-af3f-a6a498bf7315" providerId="ADAL" clId="{18680B6B-6BF0-41FA-AD1B-1D0099BB48CD}" dt="2026-09-29T11:28:53.884" v="112" actId="34807"/>
          <ac:picMkLst>
            <pc:docMk/>
            <pc:sldMk cId="0" sldId="259"/>
            <ac:picMk id="12290" creationId="{A0980D40-6820-6B3F-7A20-5A1D3D506235}"/>
          </ac:picMkLst>
        </pc:picChg>
      </pc:sldChg>
      <pc:sldChg chg="addSp delSp modSp mod">
        <pc:chgData name="Helen de Bruijn" userId="30d1477a-6bd5-442b-af3f-a6a498bf7315" providerId="ADAL" clId="{18680B6B-6BF0-41FA-AD1B-1D0099BB48CD}" dt="2026-09-29T11:29:37.530" v="118" actId="22"/>
        <pc:sldMkLst>
          <pc:docMk/>
          <pc:sldMk cId="0" sldId="271"/>
        </pc:sldMkLst>
        <pc:spChg chg="del">
          <ac:chgData name="Helen de Bruijn" userId="30d1477a-6bd5-442b-af3f-a6a498bf7315" providerId="ADAL" clId="{18680B6B-6BF0-41FA-AD1B-1D0099BB48CD}" dt="2026-09-29T11:29:36.478" v="117" actId="478"/>
          <ac:spMkLst>
            <pc:docMk/>
            <pc:sldMk cId="0" sldId="271"/>
            <ac:spMk id="2" creationId="{0B980B8B-C61C-2FDD-D10B-B8BBB867DDC8}"/>
          </ac:spMkLst>
        </pc:spChg>
        <pc:spChg chg="del">
          <ac:chgData name="Helen de Bruijn" userId="30d1477a-6bd5-442b-af3f-a6a498bf7315" providerId="ADAL" clId="{18680B6B-6BF0-41FA-AD1B-1D0099BB48CD}" dt="2026-09-29T11:29:33.763" v="115" actId="478"/>
          <ac:spMkLst>
            <pc:docMk/>
            <pc:sldMk cId="0" sldId="271"/>
            <ac:spMk id="4" creationId="{844F5D50-75C9-8F32-FED5-A79E52B18DF1}"/>
          </ac:spMkLst>
        </pc:spChg>
        <pc:spChg chg="add">
          <ac:chgData name="Helen de Bruijn" userId="30d1477a-6bd5-442b-af3f-a6a498bf7315" providerId="ADAL" clId="{18680B6B-6BF0-41FA-AD1B-1D0099BB48CD}" dt="2026-09-29T11:29:37.530" v="118" actId="22"/>
          <ac:spMkLst>
            <pc:docMk/>
            <pc:sldMk cId="0" sldId="271"/>
            <ac:spMk id="8" creationId="{C0DCC748-A4C0-DAC6-CFD5-27DED2BB2F2D}"/>
          </ac:spMkLst>
        </pc:spChg>
        <pc:spChg chg="add">
          <ac:chgData name="Helen de Bruijn" userId="30d1477a-6bd5-442b-af3f-a6a498bf7315" providerId="ADAL" clId="{18680B6B-6BF0-41FA-AD1B-1D0099BB48CD}" dt="2026-09-29T11:29:37.530" v="118" actId="22"/>
          <ac:spMkLst>
            <pc:docMk/>
            <pc:sldMk cId="0" sldId="271"/>
            <ac:spMk id="10" creationId="{23FBA19C-080B-61B1-E5AD-76DC48135E7D}"/>
          </ac:spMkLst>
        </pc:spChg>
        <pc:spChg chg="mod">
          <ac:chgData name="Helen de Bruijn" userId="30d1477a-6bd5-442b-af3f-a6a498bf7315" providerId="ADAL" clId="{18680B6B-6BF0-41FA-AD1B-1D0099BB48CD}" dt="2026-09-29T11:29:15.022" v="114" actId="404"/>
          <ac:spMkLst>
            <pc:docMk/>
            <pc:sldMk cId="0" sldId="271"/>
            <ac:spMk id="14341" creationId="{169EB496-8592-38CE-01BF-DFCEDE163BB7}"/>
          </ac:spMkLst>
        </pc:spChg>
        <pc:picChg chg="del">
          <ac:chgData name="Helen de Bruijn" userId="30d1477a-6bd5-442b-af3f-a6a498bf7315" providerId="ADAL" clId="{18680B6B-6BF0-41FA-AD1B-1D0099BB48CD}" dt="2026-09-29T11:29:34.653" v="116" actId="478"/>
          <ac:picMkLst>
            <pc:docMk/>
            <pc:sldMk cId="0" sldId="271"/>
            <ac:picMk id="3" creationId="{A86B9EA7-8D8A-63A9-547E-C59F58E430A7}"/>
          </ac:picMkLst>
        </pc:picChg>
        <pc:picChg chg="add">
          <ac:chgData name="Helen de Bruijn" userId="30d1477a-6bd5-442b-af3f-a6a498bf7315" providerId="ADAL" clId="{18680B6B-6BF0-41FA-AD1B-1D0099BB48CD}" dt="2026-09-29T11:29:37.530" v="118" actId="22"/>
          <ac:picMkLst>
            <pc:docMk/>
            <pc:sldMk cId="0" sldId="271"/>
            <ac:picMk id="6" creationId="{3ACFFD5C-740A-3DD4-E3BD-1C91C6E91E92}"/>
          </ac:picMkLst>
        </pc:picChg>
      </pc:sldChg>
      <pc:sldChg chg="modSp mod">
        <pc:chgData name="Helen de Bruijn" userId="30d1477a-6bd5-442b-af3f-a6a498bf7315" providerId="ADAL" clId="{18680B6B-6BF0-41FA-AD1B-1D0099BB48CD}" dt="2026-09-29T11:35:43.742" v="124" actId="404"/>
        <pc:sldMkLst>
          <pc:docMk/>
          <pc:sldMk cId="0" sldId="276"/>
        </pc:sldMkLst>
        <pc:spChg chg="mod">
          <ac:chgData name="Helen de Bruijn" userId="30d1477a-6bd5-442b-af3f-a6a498bf7315" providerId="ADAL" clId="{18680B6B-6BF0-41FA-AD1B-1D0099BB48CD}" dt="2026-09-29T11:35:43.742" v="124" actId="404"/>
          <ac:spMkLst>
            <pc:docMk/>
            <pc:sldMk cId="0" sldId="276"/>
            <ac:spMk id="16387" creationId="{132638AE-8B16-2637-F27A-E3874EF1B217}"/>
          </ac:spMkLst>
        </pc:spChg>
        <pc:picChg chg="mod modCrop">
          <ac:chgData name="Helen de Bruijn" userId="30d1477a-6bd5-442b-af3f-a6a498bf7315" providerId="ADAL" clId="{18680B6B-6BF0-41FA-AD1B-1D0099BB48CD}" dt="2026-09-29T11:30:07.580" v="119" actId="34807"/>
          <ac:picMkLst>
            <pc:docMk/>
            <pc:sldMk cId="0" sldId="276"/>
            <ac:picMk id="16386" creationId="{D7379803-2E23-D927-7993-E83318CB154C}"/>
          </ac:picMkLst>
        </pc:picChg>
      </pc:sldChg>
      <pc:sldChg chg="modSp">
        <pc:chgData name="Helen de Bruijn" userId="30d1477a-6bd5-442b-af3f-a6a498bf7315" providerId="ADAL" clId="{18680B6B-6BF0-41FA-AD1B-1D0099BB48CD}" dt="2026-09-29T11:30:25.077" v="122" actId="1036"/>
        <pc:sldMkLst>
          <pc:docMk/>
          <pc:sldMk cId="0" sldId="277"/>
        </pc:sldMkLst>
        <pc:spChg chg="mod">
          <ac:chgData name="Helen de Bruijn" userId="30d1477a-6bd5-442b-af3f-a6a498bf7315" providerId="ADAL" clId="{18680B6B-6BF0-41FA-AD1B-1D0099BB48CD}" dt="2026-09-29T11:30:23.906" v="121" actId="1035"/>
          <ac:spMkLst>
            <pc:docMk/>
            <pc:sldMk cId="0" sldId="277"/>
            <ac:spMk id="24581" creationId="{EB76D394-E0C1-5643-58C4-EEC74BA9E788}"/>
          </ac:spMkLst>
        </pc:spChg>
        <pc:picChg chg="mod">
          <ac:chgData name="Helen de Bruijn" userId="30d1477a-6bd5-442b-af3f-a6a498bf7315" providerId="ADAL" clId="{18680B6B-6BF0-41FA-AD1B-1D0099BB48CD}" dt="2026-09-29T11:30:25.077" v="122" actId="1036"/>
          <ac:picMkLst>
            <pc:docMk/>
            <pc:sldMk cId="0" sldId="277"/>
            <ac:picMk id="24583" creationId="{E7F3CB59-0F7F-B027-BBE2-6F42CEFEBC5D}"/>
          </ac:picMkLst>
        </pc:picChg>
      </pc:sldChg>
      <pc:sldChg chg="addSp delSp modSp mod">
        <pc:chgData name="Helen de Bruijn" userId="30d1477a-6bd5-442b-af3f-a6a498bf7315" providerId="ADAL" clId="{18680B6B-6BF0-41FA-AD1B-1D0099BB48CD}" dt="2026-09-29T11:15:24.700" v="57" actId="404"/>
        <pc:sldMkLst>
          <pc:docMk/>
          <pc:sldMk cId="0" sldId="279"/>
        </pc:sldMkLst>
        <pc:spChg chg="add mod">
          <ac:chgData name="Helen de Bruijn" userId="30d1477a-6bd5-442b-af3f-a6a498bf7315" providerId="ADAL" clId="{18680B6B-6BF0-41FA-AD1B-1D0099BB48CD}" dt="2026-09-29T11:14:19.736" v="55" actId="167"/>
          <ac:spMkLst>
            <pc:docMk/>
            <pc:sldMk cId="0" sldId="279"/>
            <ac:spMk id="5" creationId="{4D4E45DB-0A2D-A36D-0644-8D7C2F0445D8}"/>
          </ac:spMkLst>
        </pc:spChg>
        <pc:spChg chg="del">
          <ac:chgData name="Helen de Bruijn" userId="30d1477a-6bd5-442b-af3f-a6a498bf7315" providerId="ADAL" clId="{18680B6B-6BF0-41FA-AD1B-1D0099BB48CD}" dt="2026-09-29T11:14:13.683" v="52" actId="478"/>
          <ac:spMkLst>
            <pc:docMk/>
            <pc:sldMk cId="0" sldId="279"/>
            <ac:spMk id="12" creationId="{8ABC5A32-1A76-4CB9-C332-57F8F10E7234}"/>
          </ac:spMkLst>
        </pc:spChg>
        <pc:spChg chg="mod">
          <ac:chgData name="Helen de Bruijn" userId="30d1477a-6bd5-442b-af3f-a6a498bf7315" providerId="ADAL" clId="{18680B6B-6BF0-41FA-AD1B-1D0099BB48CD}" dt="2026-09-29T11:15:24.700" v="57" actId="404"/>
          <ac:spMkLst>
            <pc:docMk/>
            <pc:sldMk cId="0" sldId="279"/>
            <ac:spMk id="8197" creationId="{FE4ACFC4-A550-0775-ACD9-0C31C6D808E5}"/>
          </ac:spMkLst>
        </pc:spChg>
        <pc:picChg chg="add mod">
          <ac:chgData name="Helen de Bruijn" userId="30d1477a-6bd5-442b-af3f-a6a498bf7315" providerId="ADAL" clId="{18680B6B-6BF0-41FA-AD1B-1D0099BB48CD}" dt="2026-09-29T11:14:19.736" v="55" actId="167"/>
          <ac:picMkLst>
            <pc:docMk/>
            <pc:sldMk cId="0" sldId="279"/>
            <ac:picMk id="3" creationId="{3B29E4CC-CFEB-0A0C-2ADD-04E0A9C32D71}"/>
          </ac:picMkLst>
        </pc:picChg>
        <pc:picChg chg="del">
          <ac:chgData name="Helen de Bruijn" userId="30d1477a-6bd5-442b-af3f-a6a498bf7315" providerId="ADAL" clId="{18680B6B-6BF0-41FA-AD1B-1D0099BB48CD}" dt="2026-09-29T11:14:14.434" v="53" actId="478"/>
          <ac:picMkLst>
            <pc:docMk/>
            <pc:sldMk cId="0" sldId="279"/>
            <ac:picMk id="8194" creationId="{FF517E4D-7C30-1EED-75DF-5BA0AE11CB7F}"/>
          </ac:picMkLst>
        </pc:picChg>
      </pc:sldChg>
      <pc:sldChg chg="modSp mod">
        <pc:chgData name="Helen de Bruijn" userId="30d1477a-6bd5-442b-af3f-a6a498bf7315" providerId="ADAL" clId="{18680B6B-6BF0-41FA-AD1B-1D0099BB48CD}" dt="2026-09-29T11:28:03.275" v="109" actId="34807"/>
        <pc:sldMkLst>
          <pc:docMk/>
          <pc:sldMk cId="1214993660" sldId="286"/>
        </pc:sldMkLst>
        <pc:spChg chg="mod">
          <ac:chgData name="Helen de Bruijn" userId="30d1477a-6bd5-442b-af3f-a6a498bf7315" providerId="ADAL" clId="{18680B6B-6BF0-41FA-AD1B-1D0099BB48CD}" dt="2026-09-29T11:26:45.923" v="101" actId="404"/>
          <ac:spMkLst>
            <pc:docMk/>
            <pc:sldMk cId="1214993660" sldId="286"/>
            <ac:spMk id="19458" creationId="{D7B02ECE-5128-AB5B-09FD-AF5760207C3E}"/>
          </ac:spMkLst>
        </pc:spChg>
        <pc:spChg chg="mod">
          <ac:chgData name="Helen de Bruijn" userId="30d1477a-6bd5-442b-af3f-a6a498bf7315" providerId="ADAL" clId="{18680B6B-6BF0-41FA-AD1B-1D0099BB48CD}" dt="2026-09-29T11:27:10.816" v="106" actId="404"/>
          <ac:spMkLst>
            <pc:docMk/>
            <pc:sldMk cId="1214993660" sldId="286"/>
            <ac:spMk id="19459" creationId="{4702E705-C830-9A13-4AB4-884930AF3C05}"/>
          </ac:spMkLst>
        </pc:spChg>
        <pc:picChg chg="mod modCrop">
          <ac:chgData name="Helen de Bruijn" userId="30d1477a-6bd5-442b-af3f-a6a498bf7315" providerId="ADAL" clId="{18680B6B-6BF0-41FA-AD1B-1D0099BB48CD}" dt="2026-09-29T11:28:03.275" v="109" actId="34807"/>
          <ac:picMkLst>
            <pc:docMk/>
            <pc:sldMk cId="1214993660" sldId="286"/>
            <ac:picMk id="10242" creationId="{4B4C0F17-8A64-EBD8-FDAA-51632E043CBD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7FD09C04-CFB3-EAE3-04F8-FA150CBD2A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EB137F2-8A2C-DBBE-CF70-120BFF9F21B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fld id="{6E973710-7972-454B-98E4-23AA351FB3D5}" type="datetimeFigureOut">
              <a:rPr lang="nl-NL"/>
              <a:pPr>
                <a:defRPr/>
              </a:pPr>
              <a:t>29-9-2026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A276518-EB47-52AA-C184-EE0931B79A2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B22164C-8132-5AEF-2B56-D6B38C2DAB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93A4D2-D3B9-4517-BA08-4BFDA405BD1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EBAE7D1-05D2-1B7E-E976-FDD63C8E6C1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F83078A-D558-86AD-C57B-20BBA883A51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998E2C1-7006-7E56-B61B-39A2E114EB7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5EA5A7CF-1889-2C53-D459-E31C92A1312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Klik om de tekststijl van het model te bewerken</a:t>
            </a:r>
          </a:p>
          <a:p>
            <a:pPr lvl="1"/>
            <a:r>
              <a:rPr lang="en-US" noProof="0"/>
              <a:t>Tweede niveau</a:t>
            </a:r>
          </a:p>
          <a:p>
            <a:pPr lvl="2"/>
            <a:r>
              <a:rPr lang="en-US" noProof="0"/>
              <a:t>Derde niveau</a:t>
            </a:r>
          </a:p>
          <a:p>
            <a:pPr lvl="3"/>
            <a:r>
              <a:rPr lang="en-US" noProof="0"/>
              <a:t>Vierde niveau</a:t>
            </a:r>
          </a:p>
          <a:p>
            <a:pPr lvl="4"/>
            <a:r>
              <a:rPr lang="en-US" noProof="0"/>
              <a:t>Vijfde niveau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28644BA1-44D2-761C-D8BF-5F2BA5B7DF6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C59E1A4B-0CD3-089A-487F-39C4C76BF3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4DC8545-2592-4480-BF52-E6224A0EF24F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75316219-C1D6-9F2D-5B1C-2EDAE6E2A1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A99EA7FD-5CEA-4EE8-BC8A-D33755E74AFD}" type="slidenum">
              <a:rPr lang="en-US" altLang="nl-NL" sz="1200" smtClean="0"/>
              <a:pPr/>
              <a:t>1</a:t>
            </a:fld>
            <a:endParaRPr lang="en-US" altLang="nl-NL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1C1D89C0-FE1E-85AD-EF24-B17F09A670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CF2B7CB8-D626-A316-CA12-26085187BA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C0B396E4-1F79-93B7-FE0C-36CC8D9D69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A5721B86-44BA-47BE-8F14-3B474754B1F6}" type="slidenum">
              <a:rPr lang="en-US" altLang="nl-NL" sz="1200" smtClean="0"/>
              <a:pPr/>
              <a:t>2</a:t>
            </a:fld>
            <a:endParaRPr lang="en-US" altLang="nl-NL" sz="12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A704B42D-5763-EFFF-B557-B5F5356AF2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79AC882E-88B9-8826-BDAC-90AC0C81CD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B2FFDF49-F56C-6311-0B5C-71E78F4CC0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644E6650-9F2F-4EED-B9DB-1E73310F05A5}" type="slidenum">
              <a:rPr lang="en-US" altLang="nl-NL" sz="1200" smtClean="0"/>
              <a:pPr/>
              <a:t>3</a:t>
            </a:fld>
            <a:endParaRPr lang="en-US" altLang="nl-NL" sz="12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91740088-0569-29F7-FBEC-DED5428B69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C6B6EDE-CB7A-6DEA-688B-9DAF1AEB58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258F57B9-3363-AD9B-0BB3-66CB0FCEB7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39812615-CA5D-414D-A247-D38C82CBA71E}" type="slidenum">
              <a:rPr lang="en-US" altLang="nl-NL" sz="1200" smtClean="0"/>
              <a:pPr/>
              <a:t>4</a:t>
            </a:fld>
            <a:endParaRPr lang="en-US" altLang="nl-NL" sz="12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552F4BE5-61B6-0D61-B1DC-3C1DC2C562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D485767C-0456-BF15-CF61-8B66D32B73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l-NL" altLang="nl-NL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136F8-ACA2-992B-CE56-37B3F30D3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EF452ECE-BD7B-E0B2-1A8D-BFEEBA04D6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39812615-CA5D-414D-A247-D38C82CBA71E}" type="slidenum">
              <a:rPr lang="en-US" altLang="nl-NL" sz="1200" smtClean="0"/>
              <a:pPr/>
              <a:t>5</a:t>
            </a:fld>
            <a:endParaRPr lang="en-US" altLang="nl-NL" sz="12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CAB49A0F-3868-6BFC-81D5-6B7F459ADF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72C6E132-E0AD-5953-49BB-B0976B7DEA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l-NL" altLang="nl-NL"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4680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EA4563FC-3A26-E276-4BE8-AC52EA0E8E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2960DA53-FCC7-4DCF-9E83-C19C11BDA668}" type="slidenum">
              <a:rPr lang="en-US" altLang="nl-NL" sz="1200" smtClean="0"/>
              <a:pPr/>
              <a:t>6</a:t>
            </a:fld>
            <a:endParaRPr lang="en-US" altLang="nl-NL" sz="12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68A71216-3985-722F-CD64-1C3433A802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296E63EF-6A02-8596-DD74-5F1F1D9C96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2691CEEC-B7AE-33FB-C7CD-EA18B44DE2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3047D97A-4A2A-4762-B3EB-14661AEB9617}" type="slidenum">
              <a:rPr lang="en-US" altLang="nl-NL" sz="1200" smtClean="0"/>
              <a:pPr/>
              <a:t>7</a:t>
            </a:fld>
            <a:endParaRPr lang="en-US" altLang="nl-NL" sz="12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DC3F6EE4-7549-234D-B4EC-347014130A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3CC681ED-F33D-B218-94EE-E7DE9300CC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7D199DC9-6D4C-AECC-09DC-895088E2D9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9020951C-51E8-47F9-9DA5-E6EC53B7D82B}" type="slidenum">
              <a:rPr lang="en-US" altLang="nl-NL" sz="1200" smtClean="0"/>
              <a:pPr/>
              <a:t>8</a:t>
            </a:fld>
            <a:endParaRPr lang="en-US" altLang="nl-NL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F3D28EAA-4843-6039-A53E-2996E746FA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7F638496-FD9D-4BB3-D44F-EA21658683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l-NL" altLang="nl-NL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74200025-799A-9149-906A-91EEEE6060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362535A9-B6DB-45E7-810D-289681755C0A}" type="slidenum">
              <a:rPr lang="en-US" altLang="nl-NL" sz="1200" smtClean="0"/>
              <a:pPr/>
              <a:t>9</a:t>
            </a:fld>
            <a:endParaRPr lang="en-US" altLang="nl-NL" sz="12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4707C6B2-E3A8-1809-400B-24AEA0A255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DF56007C-04B1-D4AD-2F7B-94CC28B5B8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l-NL" altLang="nl-NL" dirty="0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20007160-73D6-6590-DE69-E03DCFF574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BD2D754A-B94E-4230-BB6C-32EBFE3FC4AA}" type="slidenum">
              <a:rPr lang="en-US" altLang="nl-NL" sz="1200" smtClean="0"/>
              <a:pPr/>
              <a:t>10</a:t>
            </a:fld>
            <a:endParaRPr lang="en-US" altLang="nl-NL" sz="12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2E92BB4F-0D7D-1193-0236-40D826016C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AB79FAAF-4EA4-DC2F-8C70-E1AB65F1F1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1D85D-190C-564D-6CF3-768326850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28FC3988-0BC9-5A50-64BA-DB2BB9A750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362535A9-B6DB-45E7-810D-289681755C0A}" type="slidenum">
              <a:rPr lang="en-US" altLang="nl-NL" sz="1200" smtClean="0"/>
              <a:pPr/>
              <a:t>11</a:t>
            </a:fld>
            <a:endParaRPr lang="en-US" altLang="nl-NL" sz="12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4B8913AE-8B9E-FD03-9C84-C089E67A14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B6140401-B70E-4AAE-EFAB-6C11389C55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l-NL" altLang="nl-NL" dirty="0"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35612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77C68-FC3B-A6A9-B502-6157973AE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53DD794E-C89B-78B8-0A69-20C48D6F5A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BD2D754A-B94E-4230-BB6C-32EBFE3FC4AA}" type="slidenum">
              <a:rPr lang="en-US" altLang="nl-NL" sz="1200" smtClean="0"/>
              <a:pPr/>
              <a:t>12</a:t>
            </a:fld>
            <a:endParaRPr lang="en-US" altLang="nl-NL" sz="12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DD11BC4A-5DA4-5D76-1025-1476B1D3D8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5E258E90-A538-AA0D-1E42-584807F04B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636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3A230-8DFD-609D-3803-11D3D182D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E18A58B6-84AC-3E45-EF7A-DCADB5607F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BD2D754A-B94E-4230-BB6C-32EBFE3FC4AA}" type="slidenum">
              <a:rPr lang="en-US" altLang="nl-NL" sz="1200" smtClean="0"/>
              <a:pPr/>
              <a:t>13</a:t>
            </a:fld>
            <a:endParaRPr lang="en-US" altLang="nl-NL" sz="12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46F04E24-5A94-DE8B-DDA5-3669C97767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31A53331-6BAE-9E3D-7CB8-E033E52CB1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7612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6E7DC970-F84A-9249-D348-CF7F345EAF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FB1AA57D-EE5A-41F1-B539-986B8F1EEBEB}" type="slidenum">
              <a:rPr lang="en-US" altLang="nl-NL" sz="1200" smtClean="0"/>
              <a:pPr/>
              <a:t>14</a:t>
            </a:fld>
            <a:endParaRPr lang="en-US" altLang="nl-NL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AC7DAA0F-3C6B-FEB9-E2B6-FBBD1C8B4E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90CF8D02-628F-DAF9-7BDA-C379A78294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2ED950CB-E349-95A1-4DD7-164ADA9CDA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5D10488E-985F-437D-9328-0F7B9EB519CB}" type="slidenum">
              <a:rPr lang="en-US" altLang="nl-NL" sz="1200" smtClean="0"/>
              <a:pPr/>
              <a:t>15</a:t>
            </a:fld>
            <a:endParaRPr lang="en-US" altLang="nl-NL" sz="12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D2773A3C-E045-2E35-15D4-5621F580BB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59406958-E709-5E8A-A022-5ABA562064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D72D6B7F-6C3C-B5C2-0A3B-A9635C71F7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70665E04-46A3-4288-BF7B-9A55C97B6871}" type="slidenum">
              <a:rPr lang="en-US" altLang="nl-NL" sz="1200" smtClean="0"/>
              <a:pPr/>
              <a:t>16</a:t>
            </a:fld>
            <a:endParaRPr lang="en-US" altLang="nl-NL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885C0408-79E4-9524-652B-5FA5329E95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0059DD77-2DD4-FA08-D706-3B72CC08ED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2ED4CC54-A358-2F0A-0B59-6C7F45AEFC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7D4194C9-38E0-4993-97DA-85BB68658810}" type="slidenum">
              <a:rPr lang="en-US" altLang="nl-NL" sz="1200" smtClean="0"/>
              <a:pPr/>
              <a:t>17</a:t>
            </a:fld>
            <a:endParaRPr lang="en-US" altLang="nl-NL" sz="12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842723F9-667F-18D7-B7A4-C83EDFCC2B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BC77E38E-9EBC-F420-9336-4CFB7B711E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BE971960-8A34-8B71-93CA-D946B0A9A3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D0D1B085-867D-4D8C-B96C-ADBECC4AA61F}" type="slidenum">
              <a:rPr lang="en-US" altLang="nl-NL" sz="1200" smtClean="0"/>
              <a:pPr/>
              <a:t>18</a:t>
            </a:fld>
            <a:endParaRPr lang="en-US" altLang="nl-NL" sz="120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959CD563-64E5-666E-72FD-AC591B6D09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7D876DBD-FD42-6CE4-9EC7-D3590ADE22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BE971960-8A34-8B71-93CA-D946B0A9A3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D0D1B085-867D-4D8C-B96C-ADBECC4AA61F}" type="slidenum">
              <a:rPr lang="en-US" altLang="nl-NL" sz="1200" smtClean="0"/>
              <a:pPr/>
              <a:t>19</a:t>
            </a:fld>
            <a:endParaRPr lang="en-US" altLang="nl-NL" sz="120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959CD563-64E5-666E-72FD-AC591B6D09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7D876DBD-FD42-6CE4-9EC7-D3590ADE22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7347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763C5-7811-99C4-81AD-74FCB2EB4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16543261-BB78-3201-BC95-C33D80E646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D0D1B085-867D-4D8C-B96C-ADBECC4AA61F}" type="slidenum">
              <a:rPr lang="en-US" altLang="nl-NL" sz="1200" smtClean="0"/>
              <a:pPr/>
              <a:t>20</a:t>
            </a:fld>
            <a:endParaRPr lang="en-US" altLang="nl-NL" sz="120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E9BF24C9-DE59-A3F7-E20D-8484288297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55D5A476-AD95-10AF-7024-605C65A69A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72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dirty="0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3778E75-6A1E-2A8D-D801-45D4B0D875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2F9152-484F-E563-1C99-29C781D9C6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149C46-F5E9-3F26-12E7-8415F29860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B27F4-10DE-4754-8716-3E08A036C610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811340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1B82D20-0E25-A000-6178-7CDEFBC8C9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8A63F5-210D-6861-FB7A-26975623CF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EC2014-37C2-385B-520E-5EB2C299CB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FF123-38B6-4DE3-B5CC-8CF8622724E0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945876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360413-ED7E-AAA8-47FB-D471D761CB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584989-AEED-1327-4D9C-A5BF22C71B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BC3363-1A02-AA5B-18CE-E73DF723DA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E83F7-2444-4157-A38B-92E5C76DA498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723293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4ECEB0-1355-8804-C689-CE4163E29F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6755AF-4DC2-D7D8-D19A-30CB677142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FCC122-C7FF-8994-F2B1-EE649815A3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9AE3B-17EB-4515-9E23-ADE5586F6784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192257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4EBD912-B6BC-2251-2961-07A671AAED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422E7A5-2751-7D06-2588-14694CA268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61F72E0-8ADC-40A7-E529-433B512FE6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DF2AF-5581-45EF-83BD-05729D11227E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725949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20CD286-B2FD-A38A-75FA-48FE4AEFEF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1CB88E2-EC65-EE8A-20D1-D5E6D6E1B4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53BBC36-F419-EC94-DE4B-1F9F5F5732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3521D-4769-441D-BD18-1CEADBFBF897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957484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7E7899D-9581-418D-3EB0-E6654B526C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5C793C5-4557-EA38-FA00-B3ACD809BD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2F20B7C-5859-04F5-7DDD-A12E7D5DF1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07F5C-0FD1-415F-A3FB-08C4250236F8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445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6C2A35-3FAB-629F-8E51-8646686646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BB713D-B6E6-0BB7-6D13-7AF4A35B34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6C9A07-93E0-164D-9915-0A8C45CC9E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4C16F7-1359-4135-871B-618F16BC794C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552553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19D559-61FC-9D5F-D3B5-CA177997ED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CC215D-BC1B-A2D3-B71A-3FF325807F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4BC495-9AA9-A072-A55A-6A3869E21C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6FBE3-34B9-4956-8DFE-0EC9E0D082AE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96017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F7C1B72-B1F6-4092-08F9-19DBD282BA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804410-E02F-047B-4312-3765F906FC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D46D95-E6E1-46B2-D958-0D5FAF3B18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74B71-C74A-40C8-90A3-32B8E91829B5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60469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06624E2-00C0-C3BD-27A6-14A39F7D6E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055CBC-946B-823B-D8A4-C2C1097C33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7CBDEAD-FF63-8722-458C-AEE2DA8EEC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DA1C8-153F-4B65-94C0-D2BBBFEE4647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326531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29861A-C2E3-E725-C3F5-580236B3EC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53DF5C9-98D8-6B76-4FCB-955322906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DFB367-F95B-36C4-3C02-897414126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75E-EAF1-45CE-ACBF-BDA12CF78FAC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6318E4C-F98D-D9CA-12F8-393ED45CC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4A7C21E-FAD1-0C50-E92F-2FD043055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62B3A-717F-43AD-836C-48A33750969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9390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3AFAD5-2044-ECA2-1D14-910DE4C59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AED13D3-7BC4-9ADE-2E9C-C411EF42F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C245567-C51F-0171-0260-19E9FCD7E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75E-EAF1-45CE-ACBF-BDA12CF78FAC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DB0648C-7F46-07AF-DCAB-116CBF6B8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FC4AFEA-5AF9-B05F-0A8B-D6FF1BAB2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62B3A-717F-43AD-836C-48A33750969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79136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60EE81-AC1A-3E01-611B-B59671FD6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7127CD6-E4D7-4EC2-5FAA-F7108C3D8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3553E73-7310-93E2-82D1-DBE718CDD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75E-EAF1-45CE-ACBF-BDA12CF78FAC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FC2B6B6-787C-CA19-C311-7A5289A1E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E6BC297-5126-D075-20C7-89184452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62B3A-717F-43AD-836C-48A33750969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40141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22AF39-6EE8-9000-4DAD-0865E7465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95A132C-F6B8-7BD2-5439-436CDDF435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701207F-1289-BB01-9D06-FE25D6BA45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7DF1EF9-4F91-629C-D71D-D0AAE91CA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75E-EAF1-45CE-ACBF-BDA12CF78FAC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A106532-A6E8-3BEE-C143-EBE7A0F42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10C7434-FE71-EF0A-E8A3-EF8F2902A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62B3A-717F-43AD-836C-48A33750969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948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C67FEB-20D7-53ED-055F-A0663B2CB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CC4AB46-C170-283E-5FAD-E5C0AEFDC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3B36794-22D8-7739-3DDE-F80051E487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13E33D6-4AAE-0281-155C-4A62808A2B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A7ED013-F7FC-2967-9FDE-EBAD164150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5BD770D-F7CD-BEA2-6DCD-2D28AEEBB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75E-EAF1-45CE-ACBF-BDA12CF78FAC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FB1C885F-37B5-6F9D-40ED-2E0C65E14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DFB30BD-CF0E-FE29-6B03-03A63C2AF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62B3A-717F-43AD-836C-48A33750969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4059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F32428-B5C1-1D26-8181-694F0BEDD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37FE047-6AA1-642C-0101-54EAD074E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75E-EAF1-45CE-ACBF-BDA12CF78FAC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7553881-25C5-046A-AB33-CDD2F39A6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0E9982B-9682-0EE0-F9AE-A7F1C067E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62B3A-717F-43AD-836C-48A33750969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2323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AE66B7F-E74E-8194-3DBA-C3EC1A174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75E-EAF1-45CE-ACBF-BDA12CF78FAC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BD230C8-47C5-4AF3-2284-708EBBACD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992EADC-A8E1-40B3-4FEF-F81327BB3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62B3A-717F-43AD-836C-48A33750969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3074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0A9A14-3D26-16E4-7530-EE984E30B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8CDD46F-8559-7028-58C0-4CC0197A4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E98CC0E-CDE3-F7C9-E913-863C8E103B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81BC7EF-3E0B-4F76-9EE4-4A07A5DE4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75E-EAF1-45CE-ACBF-BDA12CF78FAC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01BCDE5-8935-CB2D-2792-385A2AF29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9856133-BF39-7F28-B871-797EE62A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62B3A-717F-43AD-836C-48A33750969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42115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966F64-1709-5D79-961E-D987ED237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772354E-AC71-F564-A344-81DAE60C9E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7A2891C-6DA6-00A5-1CE1-9C74744E4C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4845B17-F6C5-8F0A-76BE-BB0C092EA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75E-EAF1-45CE-ACBF-BDA12CF78FAC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A8C4F6E-ED82-26C3-DFF5-EEE76D4FB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13F9C59-E66A-1C1C-E14A-662E9C2BF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62B3A-717F-43AD-836C-48A33750969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1384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64447E-0088-89EE-3C8E-308F0B838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220A1EE-BAD2-DFC1-CFC4-94AFDAE5A1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BCAC06-5C45-E54C-F91E-B84C83C89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75E-EAF1-45CE-ACBF-BDA12CF78FAC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9875403-A4D1-14FD-D179-EB215FD12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DD57D47-42BC-BE6A-3F29-0A5A1E78A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62B3A-717F-43AD-836C-48A33750969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14296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0EDB7AF0-0350-90BA-1BD5-AE8ECC7B2C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E59F800-F71B-5743-58F4-A40B97FE7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EAC4CC8-A472-1EF8-3D7C-219F7CED2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75E-EAF1-45CE-ACBF-BDA12CF78FAC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5CE369A-CE30-2F23-41EB-82DEBAD0C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091FF85-99A4-1BC7-DD9C-16F7F64F4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62B3A-717F-43AD-836C-48A33750969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320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2A8B820-5B5E-C603-A95D-FED5A07AD3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Titelstijl van model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7E0826B-11DA-BCEA-73C8-6E51E293D1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 dirty="0" err="1"/>
              <a:t>Klik</a:t>
            </a:r>
            <a:r>
              <a:rPr lang="en-US" altLang="nl-NL" dirty="0"/>
              <a:t> om de </a:t>
            </a:r>
            <a:r>
              <a:rPr lang="en-US" altLang="nl-NL" dirty="0" err="1"/>
              <a:t>tekststijl</a:t>
            </a:r>
            <a:r>
              <a:rPr lang="en-US" altLang="nl-NL" dirty="0"/>
              <a:t> van het model </a:t>
            </a:r>
            <a:r>
              <a:rPr lang="en-US" altLang="nl-NL" dirty="0" err="1"/>
              <a:t>te</a:t>
            </a:r>
            <a:r>
              <a:rPr lang="en-US" altLang="nl-NL" dirty="0"/>
              <a:t> </a:t>
            </a:r>
            <a:r>
              <a:rPr lang="en-US" altLang="nl-NL" dirty="0" err="1"/>
              <a:t>bewerken</a:t>
            </a:r>
            <a:endParaRPr lang="en-US" altLang="nl-NL" dirty="0"/>
          </a:p>
          <a:p>
            <a:pPr lvl="1"/>
            <a:r>
              <a:rPr lang="en-US" altLang="nl-NL" dirty="0"/>
              <a:t>Tweede </a:t>
            </a:r>
            <a:r>
              <a:rPr lang="en-US" altLang="nl-NL" dirty="0" err="1"/>
              <a:t>niveau</a:t>
            </a:r>
            <a:endParaRPr lang="en-US" altLang="nl-NL" dirty="0"/>
          </a:p>
          <a:p>
            <a:pPr lvl="2"/>
            <a:r>
              <a:rPr lang="en-US" altLang="nl-NL" dirty="0" err="1"/>
              <a:t>Derde</a:t>
            </a:r>
            <a:r>
              <a:rPr lang="en-US" altLang="nl-NL" dirty="0"/>
              <a:t> </a:t>
            </a:r>
            <a:r>
              <a:rPr lang="en-US" altLang="nl-NL" dirty="0" err="1"/>
              <a:t>niveau</a:t>
            </a:r>
            <a:endParaRPr lang="en-US" altLang="nl-NL" dirty="0"/>
          </a:p>
          <a:p>
            <a:pPr lvl="3"/>
            <a:r>
              <a:rPr lang="en-US" altLang="nl-NL" dirty="0" err="1"/>
              <a:t>Vierde</a:t>
            </a:r>
            <a:r>
              <a:rPr lang="en-US" altLang="nl-NL" dirty="0"/>
              <a:t> </a:t>
            </a:r>
            <a:r>
              <a:rPr lang="en-US" altLang="nl-NL" dirty="0" err="1"/>
              <a:t>niveau</a:t>
            </a:r>
            <a:endParaRPr lang="en-US" altLang="nl-NL" dirty="0"/>
          </a:p>
          <a:p>
            <a:pPr lvl="4"/>
            <a:r>
              <a:rPr lang="en-US" altLang="nl-NL" dirty="0" err="1"/>
              <a:t>Vijfde</a:t>
            </a:r>
            <a:r>
              <a:rPr lang="en-US" altLang="nl-NL" dirty="0"/>
              <a:t> </a:t>
            </a:r>
            <a:r>
              <a:rPr lang="en-US" altLang="nl-NL" dirty="0" err="1"/>
              <a:t>niveau</a:t>
            </a:r>
            <a:endParaRPr lang="en-US" altLang="nl-NL" dirty="0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84A89B4-A391-3029-FFA9-4097B3B35E1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20005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751DA1B-FB85-CB5E-3609-BCE8AC114A9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58405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E76627B-A81E-863D-899B-C21EC8BC6E9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7323A388-3A67-4347-B26B-57913E8D5432}" type="slidenum">
              <a:rPr lang="en-US" altLang="nl-NL" smtClean="0"/>
              <a:pPr>
                <a:defRPr/>
              </a:pPr>
              <a:t>‹nr.›</a:t>
            </a:fld>
            <a:endParaRPr lang="en-US" altLang="nl-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42285B9-B301-CAE5-3D47-675AB2AB0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ADB476C-ABA3-6EB4-F1BB-B9DC716D3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F0D1247-3AC7-EE6F-24AA-17626E1A24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3A175E-EAF1-45CE-ACBF-BDA12CF78FAC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FE518E2-1801-A848-6FA7-120F4F8B64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9E53E6E-006C-794A-4DFB-B054C3E726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E62B3A-717F-43AD-836C-48A33750969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089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Afbeelding 1">
            <a:extLst>
              <a:ext uri="{FF2B5EF4-FFF2-40B4-BE49-F238E27FC236}">
                <a16:creationId xmlns:a16="http://schemas.microsoft.com/office/drawing/2014/main" id="{C1FA4300-420B-9A84-D177-3196CBF15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0638"/>
            <a:ext cx="9144000" cy="5178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>
            <a:extLst>
              <a:ext uri="{FF2B5EF4-FFF2-40B4-BE49-F238E27FC236}">
                <a16:creationId xmlns:a16="http://schemas.microsoft.com/office/drawing/2014/main" id="{35AEBC47-28AB-C039-425E-1257E896FD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499992" y="986854"/>
            <a:ext cx="4814887" cy="1512888"/>
          </a:xfrm>
        </p:spPr>
        <p:txBody>
          <a:bodyPr lIns="0" tIns="0" rIns="0" bIns="0"/>
          <a:lstStyle/>
          <a:p>
            <a:pPr algn="l" eaLnBrk="1" hangingPunct="1">
              <a:lnSpc>
                <a:spcPts val="4800"/>
              </a:lnSpc>
            </a:pPr>
            <a:r>
              <a:rPr lang="en-US" altLang="nl-NL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TYPE HIER </a:t>
            </a:r>
          </a:p>
          <a:p>
            <a:pPr algn="l" eaLnBrk="1" hangingPunct="1">
              <a:lnSpc>
                <a:spcPts val="4000"/>
              </a:lnSpc>
            </a:pPr>
            <a:r>
              <a:rPr lang="en-US" altLang="nl-NL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EEN TITEL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C7EC55C5-24A9-8012-2CD7-35F3EF9BE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8188" y="3003550"/>
            <a:ext cx="3887787" cy="1260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 eaLnBrk="1" hangingPunct="1">
              <a:lnSpc>
                <a:spcPts val="3000"/>
              </a:lnSpc>
              <a:defRPr/>
            </a:pPr>
            <a:r>
              <a:rPr lang="en-US" altLang="nl-NL" sz="2800" b="1" kern="0" dirty="0" err="1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Hier</a:t>
            </a:r>
            <a:r>
              <a:rPr lang="en-US" altLang="nl-NL" sz="28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 </a:t>
            </a:r>
            <a:r>
              <a:rPr lang="en-US" altLang="nl-NL" sz="2800" b="1" kern="0" dirty="0" err="1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kan</a:t>
            </a:r>
            <a:r>
              <a:rPr lang="en-US" altLang="nl-NL" sz="28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 de </a:t>
            </a:r>
            <a:r>
              <a:rPr lang="en-US" altLang="nl-NL" sz="2800" b="1" kern="0" dirty="0" err="1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subtitel</a:t>
            </a:r>
            <a:r>
              <a:rPr lang="en-US" altLang="nl-NL" sz="28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 </a:t>
            </a:r>
            <a:br>
              <a:rPr lang="en-US" altLang="nl-NL" sz="28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</a:br>
            <a:r>
              <a:rPr lang="en-US" altLang="nl-NL" sz="2800" b="1" kern="0" dirty="0" err="1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staan</a:t>
            </a:r>
            <a:r>
              <a:rPr lang="en-US" altLang="nl-NL" sz="28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 lorem ipsum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2FB41D8-C697-60DC-31E0-9ED07BB67D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480" y="-308570"/>
            <a:ext cx="2716252" cy="5892593"/>
          </a:xfrm>
          <a:prstGeom prst="rect">
            <a:avLst/>
          </a:prstGeom>
        </p:spPr>
      </p:pic>
      <p:sp>
        <p:nvSpPr>
          <p:cNvPr id="4102" name="Tekstvak 1">
            <a:extLst>
              <a:ext uri="{FF2B5EF4-FFF2-40B4-BE49-F238E27FC236}">
                <a16:creationId xmlns:a16="http://schemas.microsoft.com/office/drawing/2014/main" id="{0C557794-37AB-FFDF-4860-3009A1269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6825" y="1562100"/>
            <a:ext cx="2944813" cy="138499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 i="1" dirty="0">
                <a:solidFill>
                  <a:srgbClr val="FF0000"/>
                </a:solidFill>
              </a:rPr>
              <a:t>Let op: de beelden in deze presentatie mogen vanwege AVG niet langer gebruikt worden dan schooljaar 27-28. Wil je deze </a:t>
            </a:r>
            <a:r>
              <a:rPr lang="nl-NL" altLang="nl-NL" sz="1400" i="1" dirty="0" err="1">
                <a:solidFill>
                  <a:srgbClr val="FF0000"/>
                </a:solidFill>
              </a:rPr>
              <a:t>ppt</a:t>
            </a:r>
            <a:r>
              <a:rPr lang="nl-NL" altLang="nl-NL" sz="1400" i="1" dirty="0">
                <a:solidFill>
                  <a:srgbClr val="FF0000"/>
                </a:solidFill>
              </a:rPr>
              <a:t> met externen delen? Exporteer je presentatie dan naar pdf-formaat. </a:t>
            </a:r>
            <a:endParaRPr lang="nl-NL" altLang="nl-NL" sz="1400" dirty="0">
              <a:solidFill>
                <a:srgbClr val="FF0000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E7F3CB59-0F7F-B027-BBE2-6F42CEFEB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280" y="4371975"/>
            <a:ext cx="1676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Afbeelding 2">
            <a:extLst>
              <a:ext uri="{FF2B5EF4-FFF2-40B4-BE49-F238E27FC236}">
                <a16:creationId xmlns:a16="http://schemas.microsoft.com/office/drawing/2014/main" id="{6A867A6E-FDFC-5CEC-C748-B3CE5E1B3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85"/>
            <a:ext cx="9144000" cy="2664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2">
            <a:extLst>
              <a:ext uri="{FF2B5EF4-FFF2-40B4-BE49-F238E27FC236}">
                <a16:creationId xmlns:a16="http://schemas.microsoft.com/office/drawing/2014/main" id="{9C547BFC-8533-94D6-DD86-95E7AA63A8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247650"/>
            <a:ext cx="5883275" cy="1143000"/>
          </a:xfrm>
        </p:spPr>
        <p:txBody>
          <a:bodyPr/>
          <a:lstStyle/>
          <a:p>
            <a:pPr eaLnBrk="1" hangingPunct="1"/>
            <a:r>
              <a:rPr lang="en-US" altLang="nl-NL" dirty="0"/>
              <a:t> </a:t>
            </a:r>
          </a:p>
        </p:txBody>
      </p:sp>
      <p:sp>
        <p:nvSpPr>
          <p:cNvPr id="6148" name="Text Box 10">
            <a:extLst>
              <a:ext uri="{FF2B5EF4-FFF2-40B4-BE49-F238E27FC236}">
                <a16:creationId xmlns:a16="http://schemas.microsoft.com/office/drawing/2014/main" id="{0553B7D1-26C4-E4FE-2F21-300B345138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795463"/>
            <a:ext cx="61722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1800" b="1">
                <a:latin typeface="Arial Narrow" panose="020B0606020202030204" pitchFamily="34" charset="0"/>
              </a:rPr>
              <a:t>Type hier een subkop. Ugit offictum in nulpa pelitat </a:t>
            </a:r>
          </a:p>
          <a:p>
            <a:pPr>
              <a:lnSpc>
                <a:spcPts val="1800"/>
              </a:lnSpc>
              <a:buFontTx/>
              <a:buNone/>
            </a:pPr>
            <a:r>
              <a:rPr lang="nl-NL" altLang="nl-NL" sz="1800" b="1">
                <a:latin typeface="Arial Narrow" panose="020B0606020202030204" pitchFamily="34" charset="0"/>
              </a:rPr>
              <a:t>omnis restint isincto offic tectur, quia dolupta</a:t>
            </a:r>
            <a:endParaRPr lang="en-US" altLang="nl-NL" sz="1800" b="1">
              <a:latin typeface="Arial Narrow" panose="020B0606020202030204" pitchFamily="34" charset="0"/>
            </a:endParaRPr>
          </a:p>
        </p:txBody>
      </p:sp>
      <p:sp>
        <p:nvSpPr>
          <p:cNvPr id="6149" name="Text Box 11">
            <a:extLst>
              <a:ext uri="{FF2B5EF4-FFF2-40B4-BE49-F238E27FC236}">
                <a16:creationId xmlns:a16="http://schemas.microsoft.com/office/drawing/2014/main" id="{BB26C4A0-B697-7D49-7503-53BF6C606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571750"/>
            <a:ext cx="6172200" cy="1211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Typ hier een opsomming.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Officatessi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quodi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conem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aperes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peliatem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quiae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quat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lant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est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de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blanihil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iliquia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cone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volupta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quibus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et ut que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Ipsusandero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que pro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eatione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mporehenimet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faccusdae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nis et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postiorum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s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aut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ommolec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eptasit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lacerum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ut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maxim</a:t>
            </a:r>
            <a:endParaRPr lang="en-US" altLang="nl-NL" sz="12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31F40AB4-7B5A-5E33-D5A0-A7517EE74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12775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ONDERWIJS</a:t>
            </a:r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D91D1F8A-0268-3DAB-8ED3-2FFE0DE89EB5}"/>
              </a:ext>
            </a:extLst>
          </p:cNvPr>
          <p:cNvGrpSpPr/>
          <p:nvPr/>
        </p:nvGrpSpPr>
        <p:grpSpPr>
          <a:xfrm>
            <a:off x="6641962" y="1383218"/>
            <a:ext cx="2225675" cy="2236788"/>
            <a:chOff x="6538913" y="1241425"/>
            <a:chExt cx="2225675" cy="2236788"/>
          </a:xfrm>
        </p:grpSpPr>
        <p:sp>
          <p:nvSpPr>
            <p:cNvPr id="6151" name="Ovaal 2">
              <a:extLst>
                <a:ext uri="{FF2B5EF4-FFF2-40B4-BE49-F238E27FC236}">
                  <a16:creationId xmlns:a16="http://schemas.microsoft.com/office/drawing/2014/main" id="{66CB7A81-026A-5EE4-1A1F-2D49DB8EEA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38913" y="1346200"/>
              <a:ext cx="1997075" cy="1997075"/>
            </a:xfrm>
            <a:prstGeom prst="ellips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l-NL" altLang="nl-NL" sz="2400"/>
            </a:p>
          </p:txBody>
        </p:sp>
        <p:sp>
          <p:nvSpPr>
            <p:cNvPr id="6152" name="Ovaal 13">
              <a:extLst>
                <a:ext uri="{FF2B5EF4-FFF2-40B4-BE49-F238E27FC236}">
                  <a16:creationId xmlns:a16="http://schemas.microsoft.com/office/drawing/2014/main" id="{4EC0B2A0-4069-43F4-F84D-968C9486F8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9100" y="1241425"/>
              <a:ext cx="1995488" cy="1997075"/>
            </a:xfrm>
            <a:prstGeom prst="ellips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l-NL" altLang="nl-NL" sz="2400"/>
            </a:p>
          </p:txBody>
        </p:sp>
        <p:sp>
          <p:nvSpPr>
            <p:cNvPr id="6153" name="Ovaal 14">
              <a:extLst>
                <a:ext uri="{FF2B5EF4-FFF2-40B4-BE49-F238E27FC236}">
                  <a16:creationId xmlns:a16="http://schemas.microsoft.com/office/drawing/2014/main" id="{A07B69A4-E917-681D-A04A-BA8E9AF6E2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3538" y="1482725"/>
              <a:ext cx="1995487" cy="1995488"/>
            </a:xfrm>
            <a:prstGeom prst="ellipse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l-NL" altLang="nl-NL" sz="2400"/>
            </a:p>
          </p:txBody>
        </p:sp>
      </p:grpSp>
      <p:pic>
        <p:nvPicPr>
          <p:cNvPr id="6156" name="Afbeelding 4">
            <a:extLst>
              <a:ext uri="{FF2B5EF4-FFF2-40B4-BE49-F238E27FC236}">
                <a16:creationId xmlns:a16="http://schemas.microsoft.com/office/drawing/2014/main" id="{1F6E21F8-22CD-995C-1AB0-18379DD2F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8188" y="4445000"/>
            <a:ext cx="16795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0">
            <a:extLst>
              <a:ext uri="{FF2B5EF4-FFF2-40B4-BE49-F238E27FC236}">
                <a16:creationId xmlns:a16="http://schemas.microsoft.com/office/drawing/2014/main" id="{4A0BF795-69BC-A9D0-C166-C1E95AC71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8762" y="2619375"/>
            <a:ext cx="1336675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nl-NL" altLang="nl-NL" sz="14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Eatione</a:t>
            </a:r>
            <a:r>
              <a:rPr lang="nl-NL" altLang="nl-NL" sz="14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4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mporehenimet</a:t>
            </a:r>
            <a:r>
              <a:rPr lang="nl-NL" altLang="nl-NL" sz="14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4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faccusdae</a:t>
            </a:r>
            <a:r>
              <a:rPr lang="nl-NL" altLang="nl-NL" sz="14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nis et </a:t>
            </a:r>
            <a:r>
              <a:rPr lang="nl-NL" altLang="nl-NL" sz="14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pe</a:t>
            </a:r>
            <a:endParaRPr lang="en-US" altLang="nl-NL" sz="1400" dirty="0">
              <a:latin typeface="Verdana" panose="020B0604030504040204" pitchFamily="34" charset="0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194F0D9-D766-E15E-F755-261B51B79B2F}"/>
              </a:ext>
            </a:extLst>
          </p:cNvPr>
          <p:cNvSpPr txBox="1"/>
          <p:nvPr/>
        </p:nvSpPr>
        <p:spPr>
          <a:xfrm>
            <a:off x="7173117" y="2010674"/>
            <a:ext cx="1205880" cy="620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nl-NL" altLang="nl-NL" sz="2800" b="1" baseline="30000" dirty="0">
                <a:solidFill>
                  <a:srgbClr val="B9D534"/>
                </a:solidFill>
                <a:latin typeface="Arial Narrow" panose="020B0606020202030204" pitchFamily="34" charset="0"/>
              </a:rPr>
              <a:t>Uitgelicht tekstje</a:t>
            </a:r>
            <a:endParaRPr lang="en-US" altLang="nl-NL" sz="2800" b="1" dirty="0">
              <a:solidFill>
                <a:srgbClr val="B9D534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B29E4CC-CFEB-0A0C-2ADD-04E0A9C32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85"/>
            <a:ext cx="9144000" cy="2664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D4E45DB-0A2D-A36D-0644-8D7C2F0445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12775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ONDERWIJS</a:t>
            </a: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A1558185-04C4-69BF-F3C7-5E22B6FE0D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247650"/>
            <a:ext cx="5883275" cy="1143000"/>
          </a:xfrm>
        </p:spPr>
        <p:txBody>
          <a:bodyPr/>
          <a:lstStyle/>
          <a:p>
            <a:pPr eaLnBrk="1" hangingPunct="1"/>
            <a:r>
              <a:rPr lang="en-US" altLang="nl-NL"/>
              <a:t> </a:t>
            </a:r>
          </a:p>
        </p:txBody>
      </p:sp>
      <p:sp>
        <p:nvSpPr>
          <p:cNvPr id="8196" name="Text Box 10">
            <a:extLst>
              <a:ext uri="{FF2B5EF4-FFF2-40B4-BE49-F238E27FC236}">
                <a16:creationId xmlns:a16="http://schemas.microsoft.com/office/drawing/2014/main" id="{B28DFA79-458F-062A-C8F7-1F73D515A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795463"/>
            <a:ext cx="61722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1800" b="1" dirty="0">
                <a:latin typeface="Arial Narrow" panose="020B0606020202030204" pitchFamily="34" charset="0"/>
              </a:rPr>
              <a:t>Type hier een </a:t>
            </a:r>
            <a:r>
              <a:rPr lang="nl-NL" altLang="nl-NL" sz="1800" b="1" dirty="0" err="1">
                <a:latin typeface="Arial Narrow" panose="020B0606020202030204" pitchFamily="34" charset="0"/>
              </a:rPr>
              <a:t>subkop</a:t>
            </a:r>
            <a:r>
              <a:rPr lang="nl-NL" altLang="nl-NL" sz="1800" b="1" dirty="0">
                <a:latin typeface="Arial Narrow" panose="020B0606020202030204" pitchFamily="34" charset="0"/>
              </a:rPr>
              <a:t>. </a:t>
            </a:r>
            <a:r>
              <a:rPr lang="nl-NL" altLang="nl-NL" sz="1800" b="1" dirty="0" err="1">
                <a:latin typeface="Arial Narrow" panose="020B0606020202030204" pitchFamily="34" charset="0"/>
              </a:rPr>
              <a:t>Ugit</a:t>
            </a:r>
            <a:r>
              <a:rPr lang="nl-NL" altLang="nl-NL" sz="1800" b="1" dirty="0">
                <a:latin typeface="Arial Narrow" panose="020B0606020202030204" pitchFamily="34" charset="0"/>
              </a:rPr>
              <a:t> </a:t>
            </a:r>
            <a:r>
              <a:rPr lang="nl-NL" altLang="nl-NL" sz="1800" b="1" dirty="0" err="1">
                <a:latin typeface="Arial Narrow" panose="020B0606020202030204" pitchFamily="34" charset="0"/>
              </a:rPr>
              <a:t>offictum</a:t>
            </a:r>
            <a:r>
              <a:rPr lang="nl-NL" altLang="nl-NL" sz="1800" b="1" dirty="0">
                <a:latin typeface="Arial Narrow" panose="020B0606020202030204" pitchFamily="34" charset="0"/>
              </a:rPr>
              <a:t> in </a:t>
            </a:r>
            <a:r>
              <a:rPr lang="nl-NL" altLang="nl-NL" sz="1800" b="1" dirty="0" err="1">
                <a:latin typeface="Arial Narrow" panose="020B0606020202030204" pitchFamily="34" charset="0"/>
              </a:rPr>
              <a:t>nulpa</a:t>
            </a:r>
            <a:r>
              <a:rPr lang="nl-NL" altLang="nl-NL" sz="1800" b="1" dirty="0">
                <a:latin typeface="Arial Narrow" panose="020B0606020202030204" pitchFamily="34" charset="0"/>
              </a:rPr>
              <a:t> </a:t>
            </a:r>
            <a:r>
              <a:rPr lang="nl-NL" altLang="nl-NL" sz="1800" b="1" dirty="0" err="1">
                <a:latin typeface="Arial Narrow" panose="020B0606020202030204" pitchFamily="34" charset="0"/>
              </a:rPr>
              <a:t>pelitat</a:t>
            </a:r>
            <a:r>
              <a:rPr lang="nl-NL" altLang="nl-NL" sz="1800" b="1" dirty="0">
                <a:latin typeface="Arial Narrow" panose="020B0606020202030204" pitchFamily="34" charset="0"/>
              </a:rPr>
              <a:t> </a:t>
            </a:r>
          </a:p>
          <a:p>
            <a:pPr>
              <a:lnSpc>
                <a:spcPts val="1800"/>
              </a:lnSpc>
              <a:buFontTx/>
              <a:buNone/>
            </a:pPr>
            <a:r>
              <a:rPr lang="nl-NL" altLang="nl-NL" sz="1800" b="1" dirty="0" err="1">
                <a:latin typeface="Arial Narrow" panose="020B0606020202030204" pitchFamily="34" charset="0"/>
              </a:rPr>
              <a:t>omnis</a:t>
            </a:r>
            <a:r>
              <a:rPr lang="nl-NL" altLang="nl-NL" sz="1800" b="1" dirty="0">
                <a:latin typeface="Arial Narrow" panose="020B0606020202030204" pitchFamily="34" charset="0"/>
              </a:rPr>
              <a:t> </a:t>
            </a:r>
            <a:r>
              <a:rPr lang="nl-NL" altLang="nl-NL" sz="1800" b="1" dirty="0" err="1">
                <a:latin typeface="Arial Narrow" panose="020B0606020202030204" pitchFamily="34" charset="0"/>
              </a:rPr>
              <a:t>restint</a:t>
            </a:r>
            <a:r>
              <a:rPr lang="nl-NL" altLang="nl-NL" sz="1800" b="1" dirty="0">
                <a:latin typeface="Arial Narrow" panose="020B0606020202030204" pitchFamily="34" charset="0"/>
              </a:rPr>
              <a:t> </a:t>
            </a:r>
            <a:r>
              <a:rPr lang="nl-NL" altLang="nl-NL" sz="1800" b="1" dirty="0" err="1">
                <a:latin typeface="Arial Narrow" panose="020B0606020202030204" pitchFamily="34" charset="0"/>
              </a:rPr>
              <a:t>isincto</a:t>
            </a:r>
            <a:r>
              <a:rPr lang="nl-NL" altLang="nl-NL" sz="1800" b="1" dirty="0">
                <a:latin typeface="Arial Narrow" panose="020B0606020202030204" pitchFamily="34" charset="0"/>
              </a:rPr>
              <a:t> </a:t>
            </a:r>
            <a:r>
              <a:rPr lang="nl-NL" altLang="nl-NL" sz="1800" b="1" dirty="0" err="1">
                <a:latin typeface="Arial Narrow" panose="020B0606020202030204" pitchFamily="34" charset="0"/>
              </a:rPr>
              <a:t>offic</a:t>
            </a:r>
            <a:r>
              <a:rPr lang="nl-NL" altLang="nl-NL" sz="1800" b="1" dirty="0">
                <a:latin typeface="Arial Narrow" panose="020B0606020202030204" pitchFamily="34" charset="0"/>
              </a:rPr>
              <a:t> </a:t>
            </a:r>
            <a:r>
              <a:rPr lang="nl-NL" altLang="nl-NL" sz="1800" b="1" dirty="0" err="1">
                <a:latin typeface="Arial Narrow" panose="020B0606020202030204" pitchFamily="34" charset="0"/>
              </a:rPr>
              <a:t>tectur</a:t>
            </a:r>
            <a:r>
              <a:rPr lang="nl-NL" altLang="nl-NL" sz="1800" b="1" dirty="0">
                <a:latin typeface="Arial Narrow" panose="020B0606020202030204" pitchFamily="34" charset="0"/>
              </a:rPr>
              <a:t>, </a:t>
            </a:r>
            <a:r>
              <a:rPr lang="nl-NL" altLang="nl-NL" sz="1800" b="1" dirty="0" err="1">
                <a:latin typeface="Arial Narrow" panose="020B0606020202030204" pitchFamily="34" charset="0"/>
              </a:rPr>
              <a:t>quia</a:t>
            </a:r>
            <a:r>
              <a:rPr lang="nl-NL" altLang="nl-NL" sz="1800" b="1" dirty="0">
                <a:latin typeface="Arial Narrow" panose="020B0606020202030204" pitchFamily="34" charset="0"/>
              </a:rPr>
              <a:t> </a:t>
            </a:r>
            <a:r>
              <a:rPr lang="nl-NL" altLang="nl-NL" sz="1800" b="1" dirty="0" err="1">
                <a:latin typeface="Arial Narrow" panose="020B0606020202030204" pitchFamily="34" charset="0"/>
              </a:rPr>
              <a:t>dolupta</a:t>
            </a:r>
            <a:endParaRPr lang="en-US" altLang="nl-NL" sz="1800" b="1" dirty="0">
              <a:latin typeface="Arial Narrow" panose="020B0606020202030204" pitchFamily="34" charset="0"/>
            </a:endParaRPr>
          </a:p>
        </p:txBody>
      </p:sp>
      <p:sp>
        <p:nvSpPr>
          <p:cNvPr id="8197" name="Text Box 11">
            <a:extLst>
              <a:ext uri="{FF2B5EF4-FFF2-40B4-BE49-F238E27FC236}">
                <a16:creationId xmlns:a16="http://schemas.microsoft.com/office/drawing/2014/main" id="{FE4ACFC4-A550-0775-ACD9-0C31C6D80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571750"/>
            <a:ext cx="617220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Typ hier een opsomming.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Officatessi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quodi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conem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aperes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peliatem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quiae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quat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lant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est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de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blanihil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iliquia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cone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volupta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quibus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et ut que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Ipsusandero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que pro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eatione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mporehenimet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faccusdae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as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aut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ommolec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eptasit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lacerum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ut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maxim</a:t>
            </a:r>
            <a:endParaRPr lang="en-US" altLang="nl-NL" sz="12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pic>
        <p:nvPicPr>
          <p:cNvPr id="8199" name="Afbeelding 4">
            <a:extLst>
              <a:ext uri="{FF2B5EF4-FFF2-40B4-BE49-F238E27FC236}">
                <a16:creationId xmlns:a16="http://schemas.microsoft.com/office/drawing/2014/main" id="{8B18BD94-148E-00A2-A916-D0862CCC2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8188" y="4445000"/>
            <a:ext cx="16795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021AA9E-973A-BE17-E008-ED30EC0116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1921" y="334987"/>
            <a:ext cx="3024336" cy="4094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Afbeelding 2">
            <a:extLst>
              <a:ext uri="{FF2B5EF4-FFF2-40B4-BE49-F238E27FC236}">
                <a16:creationId xmlns:a16="http://schemas.microsoft.com/office/drawing/2014/main" id="{B29CD974-8ED9-60A7-0A23-1D6022FB4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3" y="2724150"/>
            <a:ext cx="9180513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Text Box 10">
            <a:extLst>
              <a:ext uri="{FF2B5EF4-FFF2-40B4-BE49-F238E27FC236}">
                <a16:creationId xmlns:a16="http://schemas.microsoft.com/office/drawing/2014/main" id="{DD7721F2-EE5E-7BCA-0837-B6F19BEA2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4213" y="552450"/>
            <a:ext cx="5164137" cy="5109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  <a:defRPr/>
            </a:pPr>
            <a:r>
              <a:rPr lang="nl-NL" altLang="nl-NL" sz="16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TYPE HIER EEN SUBKOP. UGIT OFFICTUM IN PELITAT </a:t>
            </a:r>
          </a:p>
          <a:p>
            <a:pPr>
              <a:lnSpc>
                <a:spcPts val="1800"/>
              </a:lnSpc>
              <a:buFontTx/>
              <a:buNone/>
              <a:defRPr/>
            </a:pPr>
            <a:r>
              <a:rPr lang="nl-NL" altLang="nl-NL" sz="16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OMNIS RESTINT ISINCTO OFFIC TECTUR, QUIA DOLUPTA</a:t>
            </a:r>
            <a:endParaRPr lang="en-US" altLang="nl-NL" sz="1600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459" name="Text Box 11">
            <a:extLst>
              <a:ext uri="{FF2B5EF4-FFF2-40B4-BE49-F238E27FC236}">
                <a16:creationId xmlns:a16="http://schemas.microsoft.com/office/drawing/2014/main" id="{E8D8EEB4-1B15-3BD2-86A4-028DE5F15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4213" y="1336675"/>
            <a:ext cx="4537075" cy="22754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Typ hier een opsomming.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Officatessi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aperes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peliatem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quat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blanihil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iliquia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volupta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quibus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 ut que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Ipsusandero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que pro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eatione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mporehenimet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faccusdae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nis et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postiorum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as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ommolec</a:t>
            </a: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Ipsusandero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que pro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eatione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mporehenimet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faccusdae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nis et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postiorum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as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ommolec</a:t>
            </a: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endParaRPr lang="nl-NL" altLang="nl-NL" sz="1600" baseline="300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ts val="1900"/>
              </a:lnSpc>
              <a:spcBef>
                <a:spcPct val="0"/>
              </a:spcBef>
              <a:buFontTx/>
              <a:buNone/>
              <a:defRPr/>
            </a:pPr>
            <a:endParaRPr lang="en-US" altLang="nl-NL" sz="2100" baseline="30000" dirty="0">
              <a:solidFill>
                <a:srgbClr val="000000"/>
              </a:solidFill>
              <a:latin typeface="Helvetica Neue" panose="02000503000000020004" pitchFamily="2" charset="0"/>
            </a:endParaRPr>
          </a:p>
        </p:txBody>
      </p:sp>
      <p:pic>
        <p:nvPicPr>
          <p:cNvPr id="10246" name="Afbeelding 4">
            <a:extLst>
              <a:ext uri="{FF2B5EF4-FFF2-40B4-BE49-F238E27FC236}">
                <a16:creationId xmlns:a16="http://schemas.microsoft.com/office/drawing/2014/main" id="{5366AA52-B73B-3B8E-FE6E-D59436131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9775" y="4445000"/>
            <a:ext cx="1676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C3349A1-CF9C-1095-C8F8-54EE6B1391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520" y="339637"/>
            <a:ext cx="2884220" cy="45530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9B39B-6888-43DB-0B42-17C2E56AB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Afbeelding 2">
            <a:extLst>
              <a:ext uri="{FF2B5EF4-FFF2-40B4-BE49-F238E27FC236}">
                <a16:creationId xmlns:a16="http://schemas.microsoft.com/office/drawing/2014/main" id="{4B4C0F17-8A64-EBD8-FDAA-51632E043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3892" y="2724150"/>
            <a:ext cx="917527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Text Box 10">
            <a:extLst>
              <a:ext uri="{FF2B5EF4-FFF2-40B4-BE49-F238E27FC236}">
                <a16:creationId xmlns:a16="http://schemas.microsoft.com/office/drawing/2014/main" id="{D7B02ECE-5128-AB5B-09FD-AF5760207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552450"/>
            <a:ext cx="5164137" cy="5109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  <a:defRPr/>
            </a:pPr>
            <a:r>
              <a:rPr lang="nl-NL" altLang="nl-NL" sz="16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TYPE HIER EEN SUBKOP. UGIT OFFICTUM IN PELITAT </a:t>
            </a:r>
          </a:p>
          <a:p>
            <a:pPr>
              <a:lnSpc>
                <a:spcPts val="1800"/>
              </a:lnSpc>
              <a:buFontTx/>
              <a:buNone/>
              <a:defRPr/>
            </a:pPr>
            <a:r>
              <a:rPr lang="nl-NL" altLang="nl-NL" sz="16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OMNIS RESTINT ISINCTO OFFIC TECTUR, QUIA DOLUPTA</a:t>
            </a:r>
            <a:endParaRPr lang="en-US" altLang="nl-NL" sz="1600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9459" name="Text Box 11">
            <a:extLst>
              <a:ext uri="{FF2B5EF4-FFF2-40B4-BE49-F238E27FC236}">
                <a16:creationId xmlns:a16="http://schemas.microsoft.com/office/drawing/2014/main" id="{4702E705-C830-9A13-4AB4-884930AF3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1336675"/>
            <a:ext cx="4537075" cy="22754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Typ hier een opsomming.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Officatessi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aperes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peliatem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quat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blanihil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iliquia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volupta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quibus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 ut que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Ipsusandero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que pro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eatione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mporehenimet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faccusdae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nis et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postiorum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as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ommolec</a:t>
            </a: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Ipsusandero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que pro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eatione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mporehenimet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faccusdae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nis et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postiorum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as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ommolec</a:t>
            </a: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endParaRPr lang="nl-NL" altLang="nl-NL" sz="1600" baseline="300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ts val="1900"/>
              </a:lnSpc>
              <a:spcBef>
                <a:spcPct val="0"/>
              </a:spcBef>
              <a:buFontTx/>
              <a:buNone/>
              <a:defRPr/>
            </a:pPr>
            <a:endParaRPr lang="en-US" altLang="nl-NL" sz="2100" baseline="30000" dirty="0">
              <a:solidFill>
                <a:srgbClr val="000000"/>
              </a:solidFill>
              <a:latin typeface="Helvetica Neue" panose="02000503000000020004" pitchFamily="2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D94AF3C-7BE7-C981-F456-670942AE7D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6274" y="142377"/>
            <a:ext cx="3525190" cy="4589613"/>
          </a:xfrm>
          <a:prstGeom prst="rect">
            <a:avLst/>
          </a:prstGeom>
        </p:spPr>
      </p:pic>
      <p:pic>
        <p:nvPicPr>
          <p:cNvPr id="10246" name="Afbeelding 4">
            <a:extLst>
              <a:ext uri="{FF2B5EF4-FFF2-40B4-BE49-F238E27FC236}">
                <a16:creationId xmlns:a16="http://schemas.microsoft.com/office/drawing/2014/main" id="{42FDAACC-CDBD-E183-77B3-713BE0CF9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9775" y="4445000"/>
            <a:ext cx="1676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4993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Afbeelding 2">
            <a:extLst>
              <a:ext uri="{FF2B5EF4-FFF2-40B4-BE49-F238E27FC236}">
                <a16:creationId xmlns:a16="http://schemas.microsoft.com/office/drawing/2014/main" id="{A0980D40-6820-6B3F-7A20-5A1D3D506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6505" y="0"/>
            <a:ext cx="9176372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 Box 9">
            <a:extLst>
              <a:ext uri="{FF2B5EF4-FFF2-40B4-BE49-F238E27FC236}">
                <a16:creationId xmlns:a16="http://schemas.microsoft.com/office/drawing/2014/main" id="{F1467BA2-4072-01EE-47CE-4A4F99917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65325"/>
            <a:ext cx="8077200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198563" algn="l"/>
                <a:tab pos="430371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198563" algn="l"/>
                <a:tab pos="430371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198563" algn="l"/>
                <a:tab pos="43037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2400" b="1" baseline="30000" dirty="0">
                <a:latin typeface="Arial Narrow" panose="020B0606020202030204" pitchFamily="34" charset="0"/>
              </a:rPr>
              <a:t>Tijd	Onderwerp	Locatie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12.00 uur	Opening	Lokaal 2.12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12.30 uur	de pos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eum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fugitisit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re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nobitatiber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	Lokaal 6.35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13.00 uur	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fugitisit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re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nobitatiber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de pos 	Lokaal 2.56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13.30 uur	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uat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lant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est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de pos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eum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fugitisi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	Lokaal 12B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14.00 uur	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quat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lant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est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de pos	Lokaal 5.13</a:t>
            </a:r>
            <a:endParaRPr lang="en-US" altLang="nl-NL" sz="1800" baseline="300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B8DBF46-AC13-7D33-3EA6-0FCAD2B15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502047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AGENDA</a:t>
            </a:r>
          </a:p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endParaRPr lang="en-US" altLang="nl-NL" sz="5400" b="1" kern="0" dirty="0">
              <a:solidFill>
                <a:schemeClr val="bg1"/>
              </a:solidFill>
              <a:latin typeface="Helvetica 77 Bold Condensed" panose="02000503000000020004" pitchFamily="2" charset="0"/>
              <a:ea typeface="Helvetica 77 Bold Condensed" panose="02000503000000020004" pitchFamily="2" charset="0"/>
              <a:cs typeface="Helvetica 77 Bold Condensed" panose="02000503000000020004" pitchFamily="2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6D79365-10CE-A109-2A2E-6F51B03FBA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6594" y="346915"/>
            <a:ext cx="2520206" cy="4098085"/>
          </a:xfrm>
          <a:prstGeom prst="rect">
            <a:avLst/>
          </a:prstGeom>
        </p:spPr>
      </p:pic>
      <p:pic>
        <p:nvPicPr>
          <p:cNvPr id="12294" name="Afbeelding 4">
            <a:extLst>
              <a:ext uri="{FF2B5EF4-FFF2-40B4-BE49-F238E27FC236}">
                <a16:creationId xmlns:a16="http://schemas.microsoft.com/office/drawing/2014/main" id="{EF8D605C-5A9D-84CB-E6A4-142F008B1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9775" y="4445000"/>
            <a:ext cx="1676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Afbeelding 10">
            <a:extLst>
              <a:ext uri="{FF2B5EF4-FFF2-40B4-BE49-F238E27FC236}">
                <a16:creationId xmlns:a16="http://schemas.microsoft.com/office/drawing/2014/main" id="{96100C5B-DDAC-F199-BFAB-BFFC625FC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2">
            <a:extLst>
              <a:ext uri="{FF2B5EF4-FFF2-40B4-BE49-F238E27FC236}">
                <a16:creationId xmlns:a16="http://schemas.microsoft.com/office/drawing/2014/main" id="{EB2DB2CF-FB41-C53D-C39B-35EA5E818C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247650"/>
            <a:ext cx="5883275" cy="1143000"/>
          </a:xfrm>
        </p:spPr>
        <p:txBody>
          <a:bodyPr/>
          <a:lstStyle/>
          <a:p>
            <a:pPr eaLnBrk="1" hangingPunct="1"/>
            <a:r>
              <a:rPr lang="en-US" altLang="nl-NL"/>
              <a:t> </a:t>
            </a:r>
          </a:p>
        </p:txBody>
      </p:sp>
      <p:sp>
        <p:nvSpPr>
          <p:cNvPr id="14340" name="Text Box 10">
            <a:extLst>
              <a:ext uri="{FF2B5EF4-FFF2-40B4-BE49-F238E27FC236}">
                <a16:creationId xmlns:a16="http://schemas.microsoft.com/office/drawing/2014/main" id="{480B171B-C15E-A55A-280C-EAFB09090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139950"/>
            <a:ext cx="61722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1800" b="1">
                <a:latin typeface="Arial Narrow" panose="020B0606020202030204" pitchFamily="34" charset="0"/>
              </a:rPr>
              <a:t>WAAROM?</a:t>
            </a:r>
            <a:endParaRPr lang="en-US" altLang="nl-NL" sz="1800" b="1">
              <a:latin typeface="Arial Narrow" panose="020B0606020202030204" pitchFamily="34" charset="0"/>
            </a:endParaRPr>
          </a:p>
        </p:txBody>
      </p:sp>
      <p:sp>
        <p:nvSpPr>
          <p:cNvPr id="14341" name="Text Box 11">
            <a:extLst>
              <a:ext uri="{FF2B5EF4-FFF2-40B4-BE49-F238E27FC236}">
                <a16:creationId xmlns:a16="http://schemas.microsoft.com/office/drawing/2014/main" id="{169EB496-8592-38CE-01BF-DFCEDE163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571750"/>
            <a:ext cx="3865563" cy="1867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nl-NL" altLang="nl-NL" sz="1800" dirty="0">
                <a:solidFill>
                  <a:srgbClr val="000000"/>
                </a:solidFill>
                <a:latin typeface="Verdana" panose="020B0604030504040204" pitchFamily="34" charset="0"/>
              </a:rPr>
              <a:t>Meer begeleiding en maatwerk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nl-NL" altLang="nl-NL" sz="1800" dirty="0">
                <a:solidFill>
                  <a:srgbClr val="000000"/>
                </a:solidFill>
                <a:latin typeface="Verdana" panose="020B0604030504040204" pitchFamily="34" charset="0"/>
              </a:rPr>
              <a:t>Meer regie 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nl-NL" altLang="nl-NL" sz="1800" dirty="0">
                <a:solidFill>
                  <a:srgbClr val="000000"/>
                </a:solidFill>
                <a:latin typeface="Verdana" panose="020B0604030504040204" pitchFamily="34" charset="0"/>
              </a:rPr>
              <a:t>Meer keuze 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endParaRPr lang="en-US" altLang="nl-NL" sz="16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DE34DECA-324B-9B84-66D0-DA30BE506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12775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NIEUWE KOERS</a:t>
            </a:r>
          </a:p>
        </p:txBody>
      </p:sp>
      <p:pic>
        <p:nvPicPr>
          <p:cNvPr id="14344" name="Afbeelding 4">
            <a:extLst>
              <a:ext uri="{FF2B5EF4-FFF2-40B4-BE49-F238E27FC236}">
                <a16:creationId xmlns:a16="http://schemas.microsoft.com/office/drawing/2014/main" id="{AE3E223D-F227-60A3-C555-9BD68B908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9775" y="4445000"/>
            <a:ext cx="1676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3ACFFD5C-740A-3DD4-E3BD-1C91C6E91E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997" t="47" r="20363" b="-47"/>
          <a:stretch>
            <a:fillRect/>
          </a:stretch>
        </p:blipFill>
        <p:spPr>
          <a:xfrm>
            <a:off x="4856163" y="1692000"/>
            <a:ext cx="2814638" cy="2814638"/>
          </a:xfrm>
          <a:prstGeom prst="flowChartConnector">
            <a:avLst/>
          </a:prstGeom>
          <a:ln>
            <a:solidFill>
              <a:srgbClr val="92D050"/>
            </a:solidFill>
          </a:ln>
        </p:spPr>
      </p:pic>
      <p:sp>
        <p:nvSpPr>
          <p:cNvPr id="8" name="Ovaal 13">
            <a:extLst>
              <a:ext uri="{FF2B5EF4-FFF2-40B4-BE49-F238E27FC236}">
                <a16:creationId xmlns:a16="http://schemas.microsoft.com/office/drawing/2014/main" id="{C0DCC748-A4C0-DAC6-CFD5-27DED2BB2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8713" y="1639888"/>
            <a:ext cx="2960687" cy="2962275"/>
          </a:xfrm>
          <a:prstGeom prst="ellips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10" name="Ovaal 14">
            <a:extLst>
              <a:ext uri="{FF2B5EF4-FFF2-40B4-BE49-F238E27FC236}">
                <a16:creationId xmlns:a16="http://schemas.microsoft.com/office/drawing/2014/main" id="{23FBA19C-080B-61B1-E5AD-76DC48135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1063" y="1479550"/>
            <a:ext cx="3124200" cy="3122613"/>
          </a:xfrm>
          <a:prstGeom prst="ellips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Afbeelding 8">
            <a:extLst>
              <a:ext uri="{FF2B5EF4-FFF2-40B4-BE49-F238E27FC236}">
                <a16:creationId xmlns:a16="http://schemas.microsoft.com/office/drawing/2014/main" id="{D7379803-2E23-D927-7993-E83318CB1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" y="2560638"/>
            <a:ext cx="9143392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10">
            <a:extLst>
              <a:ext uri="{FF2B5EF4-FFF2-40B4-BE49-F238E27FC236}">
                <a16:creationId xmlns:a16="http://schemas.microsoft.com/office/drawing/2014/main" id="{132638AE-8B16-2637-F27A-E3874EF1B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450" y="855663"/>
            <a:ext cx="5164138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3600" b="1" dirty="0">
                <a:solidFill>
                  <a:srgbClr val="B9D534"/>
                </a:solidFill>
                <a:latin typeface="Arial Narrow" panose="020B0606020202030204" pitchFamily="34" charset="0"/>
              </a:rPr>
              <a:t>PROFIEL-UREN</a:t>
            </a:r>
            <a:endParaRPr lang="en-US" altLang="nl-NL" sz="3600" b="1" dirty="0">
              <a:solidFill>
                <a:srgbClr val="B9D534"/>
              </a:solidFill>
              <a:latin typeface="Arial Narrow" panose="020B0606020202030204" pitchFamily="34" charset="0"/>
            </a:endParaRPr>
          </a:p>
        </p:txBody>
      </p:sp>
      <p:sp>
        <p:nvSpPr>
          <p:cNvPr id="19459" name="Text Box 11">
            <a:extLst>
              <a:ext uri="{FF2B5EF4-FFF2-40B4-BE49-F238E27FC236}">
                <a16:creationId xmlns:a16="http://schemas.microsoft.com/office/drawing/2014/main" id="{E6D912A8-ACE3-D0B4-871B-C52F570C7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450" y="1477963"/>
            <a:ext cx="4538663" cy="1936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nl-NL" sz="1400" b="1" dirty="0">
                <a:latin typeface="Verdana" panose="020B0604030504040204" pitchFamily="34" charset="0"/>
                <a:ea typeface="Verdana" panose="020B0604030504040204" pitchFamily="34" charset="0"/>
              </a:rPr>
              <a:t>Voor vwo leerlingen:</a:t>
            </a:r>
          </a:p>
          <a:p>
            <a:pPr>
              <a:defRPr/>
            </a:pPr>
            <a:r>
              <a:rPr lang="nl-NL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Science</a:t>
            </a: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</a:rPr>
              <a:t> techniek </a:t>
            </a:r>
          </a:p>
          <a:p>
            <a:pPr>
              <a:defRPr/>
            </a:pP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</a:rPr>
              <a:t>Wetenschap natuur en milieu</a:t>
            </a:r>
          </a:p>
          <a:p>
            <a:pPr>
              <a:defRPr/>
            </a:pP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</a:rPr>
              <a:t>Kunst- en culturele activiteiten</a:t>
            </a:r>
          </a:p>
          <a:p>
            <a:pPr>
              <a:defRPr/>
            </a:pP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</a:rPr>
              <a:t>Sportactiviteiten</a:t>
            </a:r>
          </a:p>
          <a:p>
            <a:pPr>
              <a:defRPr/>
            </a:pP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</a:rPr>
              <a:t>Ondersteuning</a:t>
            </a:r>
          </a:p>
          <a:p>
            <a:pPr marL="0" indent="0">
              <a:lnSpc>
                <a:spcPts val="1600"/>
              </a:lnSpc>
              <a:spcBef>
                <a:spcPct val="0"/>
              </a:spcBef>
              <a:buFontTx/>
              <a:buNone/>
              <a:defRPr/>
            </a:pPr>
            <a:endParaRPr lang="nl-NL" altLang="nl-NL" sz="1600" baseline="300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ts val="1900"/>
              </a:lnSpc>
              <a:spcBef>
                <a:spcPct val="0"/>
              </a:spcBef>
              <a:buFontTx/>
              <a:buNone/>
              <a:defRPr/>
            </a:pPr>
            <a:endParaRPr lang="en-US" altLang="nl-NL" sz="2100" baseline="30000" dirty="0">
              <a:solidFill>
                <a:srgbClr val="000000"/>
              </a:solidFill>
              <a:latin typeface="Helvetica Neue" panose="02000503000000020004" pitchFamily="2" charset="0"/>
            </a:endParaRPr>
          </a:p>
        </p:txBody>
      </p:sp>
      <p:sp>
        <p:nvSpPr>
          <p:cNvPr id="16389" name="Ovaal 7">
            <a:extLst>
              <a:ext uri="{FF2B5EF4-FFF2-40B4-BE49-F238E27FC236}">
                <a16:creationId xmlns:a16="http://schemas.microsoft.com/office/drawing/2014/main" id="{8F9A4F38-AEF2-8A4B-3F1F-E124D3ED0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744538"/>
            <a:ext cx="1971675" cy="1971675"/>
          </a:xfrm>
          <a:prstGeom prst="ellipse">
            <a:avLst/>
          </a:prstGeom>
          <a:noFill/>
          <a:ln w="19050">
            <a:solidFill>
              <a:srgbClr val="B9D534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16390" name="Rechthoek 8">
            <a:extLst>
              <a:ext uri="{FF2B5EF4-FFF2-40B4-BE49-F238E27FC236}">
                <a16:creationId xmlns:a16="http://schemas.microsoft.com/office/drawing/2014/main" id="{623C1A82-5DFF-5271-66DA-5A6804395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4288" y="1492250"/>
            <a:ext cx="16986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>
                <a:latin typeface="Lucida Handwriting" panose="03010101010101010101" pitchFamily="66" charset="0"/>
              </a:rPr>
              <a:t>“Jij kiest in de profiel-uren!”</a:t>
            </a:r>
            <a:endParaRPr lang="nl-NL" altLang="nl-NL" sz="1400">
              <a:solidFill>
                <a:schemeClr val="bg1"/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16392" name="Afbeelding 4">
            <a:extLst>
              <a:ext uri="{FF2B5EF4-FFF2-40B4-BE49-F238E27FC236}">
                <a16:creationId xmlns:a16="http://schemas.microsoft.com/office/drawing/2014/main" id="{79EE6571-FCA9-1280-8703-87FAC4F5F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9775" y="4445000"/>
            <a:ext cx="1676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374AD212-2318-1489-35A3-52B5470D8B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66" y="40069"/>
            <a:ext cx="1989084" cy="504113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790F47F-6849-0AD3-8775-26174331F4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500147"/>
            <a:ext cx="9144000" cy="6095455"/>
          </a:xfrm>
          <a:prstGeom prst="rect">
            <a:avLst/>
          </a:prstGeom>
        </p:spPr>
      </p:pic>
      <p:sp>
        <p:nvSpPr>
          <p:cNvPr id="18435" name="Ovaal 7">
            <a:extLst>
              <a:ext uri="{FF2B5EF4-FFF2-40B4-BE49-F238E27FC236}">
                <a16:creationId xmlns:a16="http://schemas.microsoft.com/office/drawing/2014/main" id="{C55859F3-D61F-B271-D28C-DE67740B5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839" y="2850564"/>
            <a:ext cx="2209800" cy="2209800"/>
          </a:xfrm>
          <a:prstGeom prst="ellipse">
            <a:avLst/>
          </a:prstGeom>
          <a:noFill/>
          <a:ln w="19050" algn="ctr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18436" name="Rechthoek 8">
            <a:extLst>
              <a:ext uri="{FF2B5EF4-FFF2-40B4-BE49-F238E27FC236}">
                <a16:creationId xmlns:a16="http://schemas.microsoft.com/office/drawing/2014/main" id="{C3640C1D-99F9-FC57-B631-E1363BBBA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3449845"/>
            <a:ext cx="1592263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 dirty="0">
                <a:solidFill>
                  <a:schemeClr val="bg1"/>
                </a:solidFill>
                <a:latin typeface="Lucida Handwriting" panose="03010101010101010101" pitchFamily="66" charset="0"/>
              </a:rPr>
              <a:t>“Kom je met ons kennis maken?”</a:t>
            </a:r>
          </a:p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 dirty="0">
                <a:solidFill>
                  <a:schemeClr val="bg1"/>
                </a:solidFill>
                <a:latin typeface="Lucida Handwriting" panose="03010101010101010101" pitchFamily="66" charset="0"/>
              </a:rPr>
              <a:t>.</a:t>
            </a:r>
          </a:p>
        </p:txBody>
      </p:sp>
      <p:pic>
        <p:nvPicPr>
          <p:cNvPr id="18437" name="Afbeelding 4">
            <a:extLst>
              <a:ext uri="{FF2B5EF4-FFF2-40B4-BE49-F238E27FC236}">
                <a16:creationId xmlns:a16="http://schemas.microsoft.com/office/drawing/2014/main" id="{C9BB4D37-FBDE-F716-1FBB-EC671FE8C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9775" y="4445000"/>
            <a:ext cx="1676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A7F0A6A-BA51-65F3-1A21-A9BDA8611C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230" y="-966539"/>
            <a:ext cx="9164230" cy="6110039"/>
          </a:xfrm>
          <a:prstGeom prst="rect">
            <a:avLst/>
          </a:prstGeom>
        </p:spPr>
      </p:pic>
      <p:sp>
        <p:nvSpPr>
          <p:cNvPr id="22531" name="Ovaal 7">
            <a:extLst>
              <a:ext uri="{FF2B5EF4-FFF2-40B4-BE49-F238E27FC236}">
                <a16:creationId xmlns:a16="http://schemas.microsoft.com/office/drawing/2014/main" id="{EF0EDB6C-C912-E691-2BD2-822399A4DB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850" y="2859088"/>
            <a:ext cx="1971675" cy="1971675"/>
          </a:xfrm>
          <a:prstGeom prst="ellipse">
            <a:avLst/>
          </a:prstGeom>
          <a:noFill/>
          <a:ln w="19050" algn="ctr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22532" name="Rechthoek 8">
            <a:extLst>
              <a:ext uri="{FF2B5EF4-FFF2-40B4-BE49-F238E27FC236}">
                <a16:creationId xmlns:a16="http://schemas.microsoft.com/office/drawing/2014/main" id="{67BCBB9C-7533-5FBF-14C7-44E822B2F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0" y="3506788"/>
            <a:ext cx="1420813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>
                <a:solidFill>
                  <a:schemeClr val="bg1"/>
                </a:solidFill>
                <a:latin typeface="Lucida Handwriting" panose="03010101010101010101" pitchFamily="66" charset="0"/>
              </a:rPr>
              <a:t>“Kom je met ons kennis maken?”</a:t>
            </a:r>
          </a:p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endParaRPr lang="nl-NL" altLang="nl-NL" sz="1400">
              <a:solidFill>
                <a:schemeClr val="bg1"/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22533" name="Afbeelding 4">
            <a:extLst>
              <a:ext uri="{FF2B5EF4-FFF2-40B4-BE49-F238E27FC236}">
                <a16:creationId xmlns:a16="http://schemas.microsoft.com/office/drawing/2014/main" id="{F904F2EF-4A5B-6F37-76DC-B38D92357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9775" y="4445000"/>
            <a:ext cx="1676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CEE05-9E7E-9A8A-6BB0-FBAFBE7EE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0427C88-0927-3D0A-95DB-5B4FF3D87D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68610"/>
            <a:ext cx="9144000" cy="6096546"/>
          </a:xfrm>
          <a:prstGeom prst="rect">
            <a:avLst/>
          </a:prstGeom>
        </p:spPr>
      </p:pic>
      <p:sp>
        <p:nvSpPr>
          <p:cNvPr id="18435" name="Ovaal 7">
            <a:extLst>
              <a:ext uri="{FF2B5EF4-FFF2-40B4-BE49-F238E27FC236}">
                <a16:creationId xmlns:a16="http://schemas.microsoft.com/office/drawing/2014/main" id="{571AE0B2-FB9A-75A7-ECB4-B476C9D6A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2284413"/>
            <a:ext cx="2209800" cy="2209800"/>
          </a:xfrm>
          <a:prstGeom prst="ellipse">
            <a:avLst/>
          </a:prstGeom>
          <a:noFill/>
          <a:ln w="19050" algn="ctr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18436" name="Rechthoek 8">
            <a:extLst>
              <a:ext uri="{FF2B5EF4-FFF2-40B4-BE49-F238E27FC236}">
                <a16:creationId xmlns:a16="http://schemas.microsoft.com/office/drawing/2014/main" id="{862B6688-E677-2E0A-B0B4-8E9B5FD2F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950" y="3048000"/>
            <a:ext cx="1592263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 dirty="0">
                <a:solidFill>
                  <a:schemeClr val="bg1"/>
                </a:solidFill>
                <a:latin typeface="Lucida Handwriting" panose="03010101010101010101" pitchFamily="66" charset="0"/>
              </a:rPr>
              <a:t>“Kom je met ons kennis maken?”</a:t>
            </a:r>
          </a:p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 dirty="0">
                <a:solidFill>
                  <a:schemeClr val="bg1"/>
                </a:solidFill>
                <a:latin typeface="Lucida Handwriting" panose="03010101010101010101" pitchFamily="66" charset="0"/>
              </a:rPr>
              <a:t>.</a:t>
            </a:r>
          </a:p>
        </p:txBody>
      </p:sp>
      <p:pic>
        <p:nvPicPr>
          <p:cNvPr id="18437" name="Afbeelding 4">
            <a:extLst>
              <a:ext uri="{FF2B5EF4-FFF2-40B4-BE49-F238E27FC236}">
                <a16:creationId xmlns:a16="http://schemas.microsoft.com/office/drawing/2014/main" id="{1C549E66-209D-2FFC-FAFA-A0271A301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9775" y="4445000"/>
            <a:ext cx="1676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6141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04C40-BB0D-4B7A-9932-0E91EE916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B765BA5-6579-0514-B021-771D986194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951939"/>
            <a:ext cx="9144000" cy="6095439"/>
          </a:xfrm>
          <a:prstGeom prst="rect">
            <a:avLst/>
          </a:prstGeom>
        </p:spPr>
      </p:pic>
      <p:sp>
        <p:nvSpPr>
          <p:cNvPr id="22531" name="Ovaal 7">
            <a:extLst>
              <a:ext uri="{FF2B5EF4-FFF2-40B4-BE49-F238E27FC236}">
                <a16:creationId xmlns:a16="http://schemas.microsoft.com/office/drawing/2014/main" id="{52DB0B92-D6CC-7B1C-0E95-C946A25B24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850" y="2859088"/>
            <a:ext cx="1971675" cy="1971675"/>
          </a:xfrm>
          <a:prstGeom prst="ellipse">
            <a:avLst/>
          </a:prstGeom>
          <a:noFill/>
          <a:ln w="19050" algn="ctr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22532" name="Rechthoek 8">
            <a:extLst>
              <a:ext uri="{FF2B5EF4-FFF2-40B4-BE49-F238E27FC236}">
                <a16:creationId xmlns:a16="http://schemas.microsoft.com/office/drawing/2014/main" id="{5454F9AD-1D7C-42A5-77B6-96AF83FF8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0" y="3506788"/>
            <a:ext cx="1420813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>
                <a:solidFill>
                  <a:schemeClr val="bg1"/>
                </a:solidFill>
                <a:latin typeface="Lucida Handwriting" panose="03010101010101010101" pitchFamily="66" charset="0"/>
              </a:rPr>
              <a:t>“Kom je met ons kennis maken?”</a:t>
            </a:r>
          </a:p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endParaRPr lang="nl-NL" altLang="nl-NL" sz="1400">
              <a:solidFill>
                <a:schemeClr val="bg1"/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22533" name="Afbeelding 4">
            <a:extLst>
              <a:ext uri="{FF2B5EF4-FFF2-40B4-BE49-F238E27FC236}">
                <a16:creationId xmlns:a16="http://schemas.microsoft.com/office/drawing/2014/main" id="{18E9F697-BBFA-8E1C-AA79-B8E9A10EC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9775" y="4445000"/>
            <a:ext cx="1676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06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13E88-2B46-4E8A-2D52-EC720E148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7AAB509-7EAF-B7D7-58DA-E2A1C9BDCC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62209"/>
            <a:ext cx="9144000" cy="6096000"/>
          </a:xfrm>
          <a:prstGeom prst="rect">
            <a:avLst/>
          </a:prstGeom>
        </p:spPr>
      </p:pic>
      <p:sp>
        <p:nvSpPr>
          <p:cNvPr id="22531" name="Ovaal 7">
            <a:extLst>
              <a:ext uri="{FF2B5EF4-FFF2-40B4-BE49-F238E27FC236}">
                <a16:creationId xmlns:a16="http://schemas.microsoft.com/office/drawing/2014/main" id="{0E8848C1-989E-929F-4CF2-508408FEB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850" y="2859088"/>
            <a:ext cx="1971675" cy="1971675"/>
          </a:xfrm>
          <a:prstGeom prst="ellipse">
            <a:avLst/>
          </a:prstGeom>
          <a:noFill/>
          <a:ln w="19050" algn="ctr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22532" name="Rechthoek 8">
            <a:extLst>
              <a:ext uri="{FF2B5EF4-FFF2-40B4-BE49-F238E27FC236}">
                <a16:creationId xmlns:a16="http://schemas.microsoft.com/office/drawing/2014/main" id="{DD94B896-5EF1-4206-F604-73FFEDEEE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0" y="3506788"/>
            <a:ext cx="1420813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>
                <a:solidFill>
                  <a:schemeClr val="bg1"/>
                </a:solidFill>
                <a:latin typeface="Lucida Handwriting" panose="03010101010101010101" pitchFamily="66" charset="0"/>
              </a:rPr>
              <a:t>“Kom je met ons kennis maken?”</a:t>
            </a:r>
          </a:p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endParaRPr lang="nl-NL" altLang="nl-NL" sz="1400">
              <a:solidFill>
                <a:schemeClr val="bg1"/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22533" name="Afbeelding 4">
            <a:extLst>
              <a:ext uri="{FF2B5EF4-FFF2-40B4-BE49-F238E27FC236}">
                <a16:creationId xmlns:a16="http://schemas.microsoft.com/office/drawing/2014/main" id="{F69B1F1C-A2E1-0C2E-DBFE-28DA3FB07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9775" y="4445000"/>
            <a:ext cx="1676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3319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Afbeelding 11">
            <a:extLst>
              <a:ext uri="{FF2B5EF4-FFF2-40B4-BE49-F238E27FC236}">
                <a16:creationId xmlns:a16="http://schemas.microsoft.com/office/drawing/2014/main" id="{F859CCA6-704E-DAD6-8357-E3F8EBE16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0638"/>
            <a:ext cx="9144000" cy="5178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10">
            <a:extLst>
              <a:ext uri="{FF2B5EF4-FFF2-40B4-BE49-F238E27FC236}">
                <a16:creationId xmlns:a16="http://schemas.microsoft.com/office/drawing/2014/main" id="{CD578170-AFB7-1D06-8B2C-484606995E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912813"/>
            <a:ext cx="5164137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buFontTx/>
              <a:buNone/>
            </a:pPr>
            <a:r>
              <a:rPr lang="nl-NL" altLang="nl-NL" sz="2400" b="1" dirty="0">
                <a:latin typeface="Verdana" panose="020B0604030504040204" pitchFamily="34" charset="0"/>
              </a:rPr>
              <a:t>OPEN DAG</a:t>
            </a:r>
            <a:br>
              <a:rPr lang="nl-NL" altLang="nl-NL" sz="24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nl-NL" altLang="nl-NL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zaterdag 1 februari</a:t>
            </a:r>
          </a:p>
          <a:p>
            <a:pPr>
              <a:buFontTx/>
              <a:buNone/>
            </a:pPr>
            <a:r>
              <a:rPr lang="nl-NL" altLang="nl-NL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09:30 – 13:00 uur</a:t>
            </a: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en-US" altLang="nl-NL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4580" name="Text Box 10">
            <a:extLst>
              <a:ext uri="{FF2B5EF4-FFF2-40B4-BE49-F238E27FC236}">
                <a16:creationId xmlns:a16="http://schemas.microsoft.com/office/drawing/2014/main" id="{86830C68-B10E-8562-5665-7D93A9698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2058988"/>
            <a:ext cx="5164137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buFontTx/>
              <a:buNone/>
            </a:pPr>
            <a:r>
              <a:rPr lang="nl-NL" altLang="nl-NL" sz="2000" b="1">
                <a:latin typeface="Verdana" panose="020B0604030504040204" pitchFamily="34" charset="0"/>
              </a:rPr>
              <a:t>INFORMATIEAVOND</a:t>
            </a:r>
            <a:br>
              <a:rPr lang="nl-NL" altLang="nl-NL" sz="2400" b="1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nl-NL" altLang="nl-NL" sz="1400" b="1">
                <a:solidFill>
                  <a:schemeClr val="bg1"/>
                </a:solidFill>
                <a:latin typeface="Verdana" panose="020B0604030504040204" pitchFamily="34" charset="0"/>
              </a:rPr>
              <a:t>dinsdag 28 januari</a:t>
            </a:r>
          </a:p>
          <a:p>
            <a:pPr>
              <a:buFontTx/>
              <a:buNone/>
            </a:pPr>
            <a:r>
              <a:rPr lang="nl-NL" altLang="nl-NL" sz="1400" b="1">
                <a:solidFill>
                  <a:schemeClr val="bg1"/>
                </a:solidFill>
                <a:latin typeface="Verdana" panose="020B0604030504040204" pitchFamily="34" charset="0"/>
              </a:rPr>
              <a:t>19:30 uur</a:t>
            </a: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en-US" altLang="nl-NL" sz="24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4581" name="Rechthoek 1">
            <a:extLst>
              <a:ext uri="{FF2B5EF4-FFF2-40B4-BE49-F238E27FC236}">
                <a16:creationId xmlns:a16="http://schemas.microsoft.com/office/drawing/2014/main" id="{EB76D394-E0C1-5643-58C4-EEC74BA9E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" y="4515966"/>
            <a:ext cx="2362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1800" b="1" dirty="0">
                <a:latin typeface="Verdana" panose="020B0604030504040204" pitchFamily="34" charset="0"/>
              </a:rPr>
              <a:t>www.lingerijn.nl</a:t>
            </a:r>
          </a:p>
        </p:txBody>
      </p:sp>
      <p:pic>
        <p:nvPicPr>
          <p:cNvPr id="24583" name="Afbeelding 4">
            <a:extLst>
              <a:ext uri="{FF2B5EF4-FFF2-40B4-BE49-F238E27FC236}">
                <a16:creationId xmlns:a16="http://schemas.microsoft.com/office/drawing/2014/main" id="{E7F3CB59-0F7F-B027-BBE2-6F42CEFEB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9775" y="4500339"/>
            <a:ext cx="1676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0E524F27-3B37-ECA8-4CFF-BD39CDDDCF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3928" y="411510"/>
            <a:ext cx="4745183" cy="366408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64A6DFF8-DDF2-A33B-0AF9-873C63E04A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9284" y="663127"/>
            <a:ext cx="1754063" cy="3817246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48286C60-EE5B-A0F0-C6F8-2C3FFAD3A5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7297" y="352706"/>
            <a:ext cx="1734878" cy="3892956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C76BB9CE-02B6-B671-24CB-D4FB4F22B4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4048" y="905720"/>
            <a:ext cx="2934782" cy="3034182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EC6E88EE-3ED9-FA3A-1096-314BD7FCB7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429" y="502791"/>
            <a:ext cx="2126795" cy="372387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EFB8837-5BC3-C308-FEE3-52C2FB31F0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2201" y="518090"/>
            <a:ext cx="2083648" cy="402231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A6E5164-71C2-9A9D-843C-297ABFABD1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1017" y="483518"/>
            <a:ext cx="2466250" cy="397225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199349F-0582-74A3-0F38-95947A8DE8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0783" y="386499"/>
            <a:ext cx="1700804" cy="399590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40360685-3FCE-C36B-4217-4992CE6E26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965" y="281068"/>
            <a:ext cx="2415034" cy="458136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A9CDB9C-B3AD-1481-6358-6B05C9371E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5030" y="726030"/>
            <a:ext cx="2285099" cy="383545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48DA1A5-F499-B00F-E340-88C6A499FF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2870" y="861672"/>
            <a:ext cx="2088232" cy="339759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881AE2B8-5EA6-032F-10E2-27AA99E141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011" y="1012427"/>
            <a:ext cx="2458775" cy="2960721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82C795A0-F8C3-C06E-283E-9B27E78D216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49764" y="574640"/>
            <a:ext cx="1764220" cy="41382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877654F-29FE-072E-3689-599E6C8764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847032"/>
            <a:ext cx="1701753" cy="358056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83B71A7C-54AC-4514-9DD6-010440CEC8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92280" y="836440"/>
            <a:ext cx="1781635" cy="3601746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95A6AFE7-05DB-74F3-E047-64C3878132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2930" y="771550"/>
            <a:ext cx="1959336" cy="3580561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1E968571-F8B6-2BC2-0D87-1DA9185F8A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606" y="411510"/>
            <a:ext cx="2916226" cy="412886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4F4FD659-AF37-3A94-A0B9-17211AD3BD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72200" y="1059582"/>
            <a:ext cx="2609262" cy="341614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1BCA471C-3CB1-D45C-6F93-75722A6AAB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9452" y="659520"/>
            <a:ext cx="2732548" cy="4101409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99E75F35-291A-A2C2-FEA6-F7E374F1F3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520" y="811045"/>
            <a:ext cx="1740210" cy="3800869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C888DE26-E3CC-9209-B28C-5E3A5E1AA0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4567" y="900993"/>
            <a:ext cx="2109641" cy="376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21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0C46C-B370-1917-1F55-626F2A51E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58928752-86AF-6F7E-E5DA-18BFAECBC7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72200" y="708160"/>
            <a:ext cx="2386645" cy="3767565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A3A48459-513A-4969-9998-4493A04076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19965" y="659520"/>
            <a:ext cx="1771521" cy="4101409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7F0419D-CA3A-7646-FC46-AA9AC658D2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520" y="852652"/>
            <a:ext cx="1740210" cy="371765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010AED65-8D40-2EA4-552D-4BAD4A9533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2034" y="900993"/>
            <a:ext cx="1354706" cy="376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710524"/>
      </p:ext>
    </p:extLst>
  </p:cSld>
  <p:clrMapOvr>
    <a:masterClrMapping/>
  </p:clrMapOvr>
</p:sld>
</file>

<file path=ppt/theme/theme1.xml><?xml version="1.0" encoding="utf-8"?>
<a:theme xmlns:a="http://schemas.openxmlformats.org/drawingml/2006/main" name="Lege presentatie">
  <a:themeElements>
    <a:clrScheme name="Lege presentat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ingeRijn">
      <a:majorFont>
        <a:latin typeface="Oswald bold"/>
        <a:ea typeface="ヒラギノ角ゴ Pro W3"/>
        <a:cs typeface=""/>
      </a:majorFont>
      <a:minorFont>
        <a:latin typeface="Oswald Medium"/>
        <a:ea typeface="ヒラギノ角ゴ Pro W3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32" charset="-128"/>
          </a:defRPr>
        </a:defPPr>
      </a:lstStyle>
    </a:lnDef>
  </a:objectDefaults>
  <a:extraClrSchemeLst>
    <a:extraClrScheme>
      <a:clrScheme name="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61d22b1-d1d4-48f6-b7a9-3d1896c6b2f2">
      <UserInfo>
        <DisplayName>Thomas van Embden</DisplayName>
        <AccountId>94</AccountId>
        <AccountType/>
      </UserInfo>
      <UserInfo>
        <DisplayName>Ilse van Eekelen</DisplayName>
        <AccountId>41</AccountId>
        <AccountType/>
      </UserInfo>
      <UserInfo>
        <DisplayName>Dirk Speelman</DisplayName>
        <AccountId>209</AccountId>
        <AccountType/>
      </UserInfo>
      <UserInfo>
        <DisplayName>Marijke Spaans</DisplayName>
        <AccountId>40</AccountId>
        <AccountType/>
      </UserInfo>
      <UserInfo>
        <DisplayName>Helen de Bruijn</DisplayName>
        <AccountId>13</AccountId>
        <AccountType/>
      </UserInfo>
      <UserInfo>
        <DisplayName>Geer Hubers</DisplayName>
        <AccountId>74</AccountId>
        <AccountType/>
      </UserInfo>
      <UserInfo>
        <DisplayName>Bart Jan Westerhof</DisplayName>
        <AccountId>79</AccountId>
        <AccountType/>
      </UserInfo>
      <UserInfo>
        <DisplayName>Nienke Wind</DisplayName>
        <AccountId>168</AccountId>
        <AccountType/>
      </UserInfo>
      <UserInfo>
        <DisplayName>Erik Joosten</DisplayName>
        <AccountId>175</AccountId>
        <AccountType/>
      </UserInfo>
      <UserInfo>
        <DisplayName>Mariejan Wagter</DisplayName>
        <AccountId>211</AccountId>
        <AccountType/>
      </UserInfo>
    </SharedWithUsers>
    <lcf76f155ced4ddcb4097134ff3c332f xmlns="0d4fb1f2-a64e-450c-bdba-4dd2bc7e41e7">
      <Terms xmlns="http://schemas.microsoft.com/office/infopath/2007/PartnerControls"/>
    </lcf76f155ced4ddcb4097134ff3c332f>
    <TaxCatchAll xmlns="161d22b1-d1d4-48f6-b7a9-3d1896c6b2f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LongProperties xmlns="http://schemas.microsoft.com/office/2006/metadata/longProperties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04B6EB58286A41A474A6EF18899466" ma:contentTypeVersion="19" ma:contentTypeDescription="Een nieuw document maken." ma:contentTypeScope="" ma:versionID="ebcaa709859a8a69843595c886b3c4c8">
  <xsd:schema xmlns:xsd="http://www.w3.org/2001/XMLSchema" xmlns:xs="http://www.w3.org/2001/XMLSchema" xmlns:p="http://schemas.microsoft.com/office/2006/metadata/properties" xmlns:ns2="0d4fb1f2-a64e-450c-bdba-4dd2bc7e41e7" xmlns:ns3="161d22b1-d1d4-48f6-b7a9-3d1896c6b2f2" targetNamespace="http://schemas.microsoft.com/office/2006/metadata/properties" ma:root="true" ma:fieldsID="4dc3bd8383b93782bef70119007ab474" ns2:_="" ns3:_="">
    <xsd:import namespace="0d4fb1f2-a64e-450c-bdba-4dd2bc7e41e7"/>
    <xsd:import namespace="161d22b1-d1d4-48f6-b7a9-3d1896c6b2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4fb1f2-a64e-450c-bdba-4dd2bc7e41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a4ea5f20-8938-4951-bce7-6bc355fd25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1d22b1-d1d4-48f6-b7a9-3d1896c6b2f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e6da3dc-016a-43b1-b180-55f10d576872}" ma:internalName="TaxCatchAll" ma:showField="CatchAllData" ma:web="161d22b1-d1d4-48f6-b7a9-3d1896c6b2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D85AF6-3433-44C7-A1EC-60F0CBA249EE}">
  <ds:schemaRefs>
    <ds:schemaRef ds:uri="http://schemas.microsoft.com/office/2006/metadata/properties"/>
    <ds:schemaRef ds:uri="http://schemas.microsoft.com/office/infopath/2007/PartnerControls"/>
    <ds:schemaRef ds:uri="161d22b1-d1d4-48f6-b7a9-3d1896c6b2f2"/>
    <ds:schemaRef ds:uri="0d4fb1f2-a64e-450c-bdba-4dd2bc7e41e7"/>
  </ds:schemaRefs>
</ds:datastoreItem>
</file>

<file path=customXml/itemProps2.xml><?xml version="1.0" encoding="utf-8"?>
<ds:datastoreItem xmlns:ds="http://schemas.openxmlformats.org/officeDocument/2006/customXml" ds:itemID="{411F1E32-2510-4CF8-92B3-76B9B5D44D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C6D955-871A-4957-860C-41C5BF29F802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470CCABC-00EA-4200-8E21-808D131920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4fb1f2-a64e-450c-bdba-4dd2bc7e41e7"/>
    <ds:schemaRef ds:uri="161d22b1-d1d4-48f6-b7a9-3d1896c6b2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497</Words>
  <Application>Microsoft Office PowerPoint</Application>
  <PresentationFormat>Diavoorstelling (16:9)</PresentationFormat>
  <Paragraphs>94</Paragraphs>
  <Slides>20</Slides>
  <Notes>20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10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20</vt:i4>
      </vt:variant>
    </vt:vector>
  </HeadingPairs>
  <TitlesOfParts>
    <vt:vector size="32" baseType="lpstr">
      <vt:lpstr>Helvetica 77 Bold Condensed</vt:lpstr>
      <vt:lpstr>Arial</vt:lpstr>
      <vt:lpstr>Verdana</vt:lpstr>
      <vt:lpstr>Oswald bold</vt:lpstr>
      <vt:lpstr>Helvetica Neue</vt:lpstr>
      <vt:lpstr>Lucida Handwriting</vt:lpstr>
      <vt:lpstr>Arial Narrow</vt:lpstr>
      <vt:lpstr>Aptos</vt:lpstr>
      <vt:lpstr>Aptos Display</vt:lpstr>
      <vt:lpstr>Oswald Medium</vt:lpstr>
      <vt:lpstr>Lege presentatie</vt:lpstr>
      <vt:lpstr>Aangepast ontwerp</vt:lpstr>
      <vt:lpstr>PowerPoint-presentatie</vt:lpstr>
      <vt:lpstr> </vt:lpstr>
      <vt:lpstr> </vt:lpstr>
      <vt:lpstr>PowerPoint-presentatie</vt:lpstr>
      <vt:lpstr>PowerPoint-presentatie</vt:lpstr>
      <vt:lpstr>PowerPoint-presentatie</vt:lpstr>
      <vt:lpstr>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Einder Comminucatie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Einder Communicatie</dc:creator>
  <cp:lastModifiedBy>Helen de Bruijn</cp:lastModifiedBy>
  <cp:revision>118</cp:revision>
  <cp:lastPrinted>2013-03-25T10:50:44Z</cp:lastPrinted>
  <dcterms:created xsi:type="dcterms:W3CDTF">2013-02-25T11:14:56Z</dcterms:created>
  <dcterms:modified xsi:type="dcterms:W3CDTF">2026-09-29T11:50:49Z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SharedWithUsers">
    <vt:lpwstr>Thomas van Embden;Ilse van Eekelen;Dirk Speelman;Marijke Spaans;Helen de Bruijn;Geer Hubers;Bart Jan Westerhof;Nienke Wind;Erik Joosten;Mariejan Wagter</vt:lpwstr>
  </property>
  <property fmtid="{D5CDD505-2E9C-101B-9397-08002B2CF9AE}" pid="3" name="SharedWithUsers">
    <vt:lpwstr>94;#Thomas van Embden;#41;#Ilse van Eekelen;#209;#Dirk Speelman;#40;#Marijke Spaans;#13;#Helen de Bruijn;#74;#Geer Hubers;#79;#Bart Jan Westerhof;#168;#Nienke Wind;#175;#Erik Joosten;#211;#Mariejan Wagter</vt:lpwstr>
  </property>
  <property fmtid="{D5CDD505-2E9C-101B-9397-08002B2CF9AE}" pid="4" name="ContentTypeId">
    <vt:lpwstr>0x010100F004B6EB58286A41A474A6EF18899466</vt:lpwstr>
  </property>
  <property fmtid="{D5CDD505-2E9C-101B-9397-08002B2CF9AE}" pid="5" name="MediaServiceImageTags">
    <vt:lpwstr/>
  </property>
</Properties>
</file>